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Lst>
  <p:sldSz cx="18288000" cy="10287000"/>
  <p:notesSz cx="6858000" cy="9144000"/>
  <p:embeddedFontLst>
    <p:embeddedFont>
      <p:font typeface="Calibri" panose="020F0502020204030204" pitchFamily="34" charset="0"/>
      <p:regular r:id="rId53"/>
      <p:bold r:id="rId54"/>
      <p:italic r:id="rId55"/>
      <p:boldItalic r:id="rId56"/>
    </p:embeddedFont>
    <p:embeddedFont>
      <p:font typeface="Helvetica World" pitchFamily="2" charset="0"/>
      <p:regular r:id="rId57"/>
    </p:embeddedFont>
    <p:embeddedFont>
      <p:font typeface="Helvetica World Bold" pitchFamily="2" charset="0"/>
      <p:regular r:id="rId58"/>
    </p:embeddedFont>
    <p:embeddedFont>
      <p:font typeface="Montserrat Classic" pitchFamily="2" charset="77"/>
      <p:regular r:id="rId59"/>
    </p:embeddedFont>
    <p:embeddedFont>
      <p:font typeface="Montserrat Ultra-Bold" pitchFamily="2" charset="77"/>
      <p:regular r:id="rId60"/>
      <p:bold r:id="rId61"/>
    </p:embeddedFont>
    <p:embeddedFont>
      <p:font typeface="Neue Machina Ultra-Bold" pitchFamily="2" charset="77"/>
      <p:regular r:id="rId62"/>
      <p:bold r:id="rId63"/>
    </p:embeddedFont>
    <p:embeddedFont>
      <p:font typeface="Open Sans" panose="020B0606030504020204" pitchFamily="34" charset="0"/>
      <p:regular r:id="rId64"/>
      <p:bold r:id="rId65"/>
      <p:italic r:id="rId66"/>
      <p:boldItalic r:id="rId67"/>
    </p:embeddedFont>
    <p:embeddedFont>
      <p:font typeface="Open Sans Bold" panose="020B0806030504020204" pitchFamily="34" charset="0"/>
      <p:regular r:id="rId68"/>
      <p:bold r:id="rId69"/>
    </p:embeddedFont>
    <p:embeddedFont>
      <p:font typeface="Open Sauce" pitchFamily="2" charset="77"/>
      <p:regular r:id="rId70"/>
    </p:embeddedFont>
    <p:embeddedFont>
      <p:font typeface="Poppins" pitchFamily="2" charset="77"/>
      <p:regular r:id="rId71"/>
      <p:bold r:id="rId72"/>
      <p:italic r:id="rId73"/>
      <p:boldItalic r:id="rId74"/>
    </p:embeddedFont>
    <p:embeddedFont>
      <p:font typeface="Poppins Bold" pitchFamily="2" charset="77"/>
      <p:regular r:id="rId75"/>
      <p:bold r:id="rId76"/>
    </p:embeddedFont>
    <p:embeddedFont>
      <p:font typeface="Poppins Medium" panose="020B0604020202020204" pitchFamily="34" charset="0"/>
      <p:regular r:id="rId77"/>
      <p:italic r:id="rId78"/>
    </p:embeddedFont>
    <p:embeddedFont>
      <p:font typeface="Poppins Semi-Bold" pitchFamily="2" charset="77"/>
      <p:regular r:id="rId79"/>
      <p:bold r:id="rId80"/>
    </p:embeddedFont>
    <p:embeddedFont>
      <p:font typeface="Poppins Ultra-Bold" pitchFamily="2" charset="77"/>
      <p:regular r:id="rId81"/>
      <p:bold r:id="rId82"/>
    </p:embeddedFont>
    <p:embeddedFont>
      <p:font typeface="Rubik" pitchFamily="2" charset="-79"/>
      <p:regular r:id="rId83"/>
    </p:embeddedFont>
    <p:embeddedFont>
      <p:font typeface="Rubik Italics" pitchFamily="2" charset="-79"/>
      <p:regular r:id="rId84"/>
      <p:italic r:id="rId85"/>
    </p:embeddedFont>
    <p:embeddedFont>
      <p:font typeface="Rubik Semi-Bold" pitchFamily="2" charset="-79"/>
      <p:regular r:id="rId86"/>
    </p:embeddedFont>
    <p:embeddedFont>
      <p:font typeface="Telegraf" pitchFamily="2" charset="77"/>
      <p:regular r:id="rId87"/>
    </p:embeddedFont>
    <p:embeddedFont>
      <p:font typeface="Telegraf Bold" pitchFamily="2" charset="77"/>
      <p:regular r:id="rId88"/>
      <p:bold r:id="rId8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autoAdjust="0"/>
    <p:restoredTop sz="94607" autoAdjust="0"/>
  </p:normalViewPr>
  <p:slideViewPr>
    <p:cSldViewPr>
      <p:cViewPr varScale="1">
        <p:scale>
          <a:sx n="69" d="100"/>
          <a:sy n="69" d="100"/>
        </p:scale>
        <p:origin x="256" y="60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1.fntdata"/><Relationship Id="rId68" Type="http://schemas.openxmlformats.org/officeDocument/2006/relationships/font" Target="fonts/font16.fntdata"/><Relationship Id="rId84" Type="http://schemas.openxmlformats.org/officeDocument/2006/relationships/font" Target="fonts/font32.fntdata"/><Relationship Id="rId89" Type="http://schemas.openxmlformats.org/officeDocument/2006/relationships/font" Target="fonts/font3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font" Target="fonts/font1.fntdata"/><Relationship Id="rId58" Type="http://schemas.openxmlformats.org/officeDocument/2006/relationships/font" Target="fonts/font6.fntdata"/><Relationship Id="rId74" Type="http://schemas.openxmlformats.org/officeDocument/2006/relationships/font" Target="fonts/font22.fntdata"/><Relationship Id="rId79" Type="http://schemas.openxmlformats.org/officeDocument/2006/relationships/font" Target="fonts/font27.fntdata"/><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font" Target="fonts/font12.fntdata"/><Relationship Id="rId69" Type="http://schemas.openxmlformats.org/officeDocument/2006/relationships/font" Target="fonts/font17.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20.fntdata"/><Relationship Id="rId80" Type="http://schemas.openxmlformats.org/officeDocument/2006/relationships/font" Target="fonts/font28.fntdata"/><Relationship Id="rId85" Type="http://schemas.openxmlformats.org/officeDocument/2006/relationships/font" Target="fonts/font33.fntdata"/><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7.fntdata"/><Relationship Id="rId6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2.fntdata"/><Relationship Id="rId62" Type="http://schemas.openxmlformats.org/officeDocument/2006/relationships/font" Target="fonts/font10.fntdata"/><Relationship Id="rId70" Type="http://schemas.openxmlformats.org/officeDocument/2006/relationships/font" Target="fonts/font18.fntdata"/><Relationship Id="rId75" Type="http://schemas.openxmlformats.org/officeDocument/2006/relationships/font" Target="fonts/font23.fntdata"/><Relationship Id="rId83" Type="http://schemas.openxmlformats.org/officeDocument/2006/relationships/font" Target="fonts/font31.fntdata"/><Relationship Id="rId88" Type="http://schemas.openxmlformats.org/officeDocument/2006/relationships/font" Target="fonts/font36.fntdata"/><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8.fntdata"/><Relationship Id="rId65" Type="http://schemas.openxmlformats.org/officeDocument/2006/relationships/font" Target="fonts/font13.fntdata"/><Relationship Id="rId73" Type="http://schemas.openxmlformats.org/officeDocument/2006/relationships/font" Target="fonts/font21.fntdata"/><Relationship Id="rId78" Type="http://schemas.openxmlformats.org/officeDocument/2006/relationships/font" Target="fonts/font26.fntdata"/><Relationship Id="rId81" Type="http://schemas.openxmlformats.org/officeDocument/2006/relationships/font" Target="fonts/font29.fntdata"/><Relationship Id="rId86" Type="http://schemas.openxmlformats.org/officeDocument/2006/relationships/font" Target="fonts/font34.fntdata"/><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font" Target="fonts/font3.fntdata"/><Relationship Id="rId76"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font" Target="fonts/font19.fntdata"/><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font" Target="fonts/font14.fntdata"/><Relationship Id="rId87" Type="http://schemas.openxmlformats.org/officeDocument/2006/relationships/font" Target="fonts/font35.fntdata"/><Relationship Id="rId61" Type="http://schemas.openxmlformats.org/officeDocument/2006/relationships/font" Target="fonts/font9.fntdata"/><Relationship Id="rId82" Type="http://schemas.openxmlformats.org/officeDocument/2006/relationships/font" Target="fonts/font3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font" Target="fonts/font4.fntdata"/><Relationship Id="rId77" Type="http://schemas.openxmlformats.org/officeDocument/2006/relationships/font" Target="fonts/font25.fntdata"/></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2/24/24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2/24/24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2/24/24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2/24/24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2/24/24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2/24/24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2/24/24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image" Target="../media/image1.jpeg"/><Relationship Id="rId1" Type="http://schemas.openxmlformats.org/officeDocument/2006/relationships/slideLayout" Target="../slideLayouts/slideLayout7.xml"/><Relationship Id="rId6" Type="http://schemas.openxmlformats.org/officeDocument/2006/relationships/image" Target="../media/image5.svg"/><Relationship Id="rId5" Type="http://schemas.openxmlformats.org/officeDocument/2006/relationships/image" Target="../media/image4.png"/><Relationship Id="rId4" Type="http://schemas.openxmlformats.org/officeDocument/2006/relationships/image" Target="../media/image3.sv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jpeg"/><Relationship Id="rId1" Type="http://schemas.openxmlformats.org/officeDocument/2006/relationships/slideLayout" Target="../slideLayouts/slideLayout7.xml"/><Relationship Id="rId5" Type="http://schemas.openxmlformats.org/officeDocument/2006/relationships/image" Target="../media/image36.png"/><Relationship Id="rId4" Type="http://schemas.openxmlformats.org/officeDocument/2006/relationships/image" Target="../media/image35.svg"/></Relationships>
</file>

<file path=ppt/slides/_rels/slide12.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svg"/><Relationship Id="rId4" Type="http://schemas.openxmlformats.org/officeDocument/2006/relationships/image" Target="../media/image39.png"/></Relationships>
</file>

<file path=ppt/slides/_rels/slide13.xml.rels><?xml version="1.0" encoding="UTF-8" standalone="yes"?>
<Relationships xmlns="http://schemas.openxmlformats.org/package/2006/relationships"><Relationship Id="rId8" Type="http://schemas.openxmlformats.org/officeDocument/2006/relationships/image" Target="../media/image47.svg"/><Relationship Id="rId3" Type="http://schemas.openxmlformats.org/officeDocument/2006/relationships/image" Target="../media/image42.sv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jpeg"/><Relationship Id="rId5" Type="http://schemas.openxmlformats.org/officeDocument/2006/relationships/image" Target="../media/image44.svg"/><Relationship Id="rId4" Type="http://schemas.openxmlformats.org/officeDocument/2006/relationships/image" Target="../media/image43.png"/></Relationships>
</file>

<file path=ppt/slides/_rels/slide1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svg"/></Relationships>
</file>

<file path=ppt/slides/_rels/slide15.xml.rels><?xml version="1.0" encoding="UTF-8" standalone="yes"?>
<Relationships xmlns="http://schemas.openxmlformats.org/package/2006/relationships"><Relationship Id="rId8" Type="http://schemas.openxmlformats.org/officeDocument/2006/relationships/image" Target="../media/image56.svg"/><Relationship Id="rId3" Type="http://schemas.openxmlformats.org/officeDocument/2006/relationships/image" Target="../media/image51.png"/><Relationship Id="rId7" Type="http://schemas.openxmlformats.org/officeDocument/2006/relationships/image" Target="../media/image55.png"/><Relationship Id="rId12" Type="http://schemas.openxmlformats.org/officeDocument/2006/relationships/image" Target="../media/image60.sv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4.svg"/><Relationship Id="rId11" Type="http://schemas.openxmlformats.org/officeDocument/2006/relationships/image" Target="../media/image59.png"/><Relationship Id="rId5" Type="http://schemas.openxmlformats.org/officeDocument/2006/relationships/image" Target="../media/image53.png"/><Relationship Id="rId10" Type="http://schemas.openxmlformats.org/officeDocument/2006/relationships/image" Target="../media/image58.svg"/><Relationship Id="rId4" Type="http://schemas.openxmlformats.org/officeDocument/2006/relationships/image" Target="../media/image52.svg"/><Relationship Id="rId9" Type="http://schemas.openxmlformats.org/officeDocument/2006/relationships/image" Target="../media/image57.png"/></Relationships>
</file>

<file path=ppt/slides/_rels/slide16.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70.svg"/><Relationship Id="rId3" Type="http://schemas.openxmlformats.org/officeDocument/2006/relationships/image" Target="../media/image62.svg"/><Relationship Id="rId7" Type="http://schemas.openxmlformats.org/officeDocument/2006/relationships/image" Target="../media/image66.svg"/><Relationship Id="rId12" Type="http://schemas.openxmlformats.org/officeDocument/2006/relationships/image" Target="../media/image69.png"/><Relationship Id="rId2"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65.png"/><Relationship Id="rId11" Type="http://schemas.openxmlformats.org/officeDocument/2006/relationships/image" Target="../media/image40.svg"/><Relationship Id="rId5" Type="http://schemas.openxmlformats.org/officeDocument/2006/relationships/image" Target="../media/image64.svg"/><Relationship Id="rId10" Type="http://schemas.openxmlformats.org/officeDocument/2006/relationships/image" Target="../media/image39.png"/><Relationship Id="rId4" Type="http://schemas.openxmlformats.org/officeDocument/2006/relationships/image" Target="../media/image63.png"/><Relationship Id="rId9" Type="http://schemas.openxmlformats.org/officeDocument/2006/relationships/image" Target="../media/image68.svg"/></Relationships>
</file>

<file path=ppt/slides/_rels/slide1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 Id="rId4" Type="http://schemas.openxmlformats.org/officeDocument/2006/relationships/image" Target="../media/image73.svg"/></Relationships>
</file>

<file path=ppt/slides/_rels/slide18.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76.sv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81.jpeg"/><Relationship Id="rId3" Type="http://schemas.openxmlformats.org/officeDocument/2006/relationships/image" Target="../media/image78.svg"/><Relationship Id="rId7" Type="http://schemas.openxmlformats.org/officeDocument/2006/relationships/image" Target="../media/image80.jpeg"/><Relationship Id="rId2" Type="http://schemas.openxmlformats.org/officeDocument/2006/relationships/image" Target="../media/image77.png"/><Relationship Id="rId1" Type="http://schemas.openxmlformats.org/officeDocument/2006/relationships/slideLayout" Target="../slideLayouts/slideLayout7.xml"/><Relationship Id="rId6" Type="http://schemas.openxmlformats.org/officeDocument/2006/relationships/image" Target="../media/image79.jpeg"/><Relationship Id="rId5" Type="http://schemas.openxmlformats.org/officeDocument/2006/relationships/image" Target="../media/image47.svg"/><Relationship Id="rId10" Type="http://schemas.openxmlformats.org/officeDocument/2006/relationships/image" Target="../media/image83.jpeg"/><Relationship Id="rId4" Type="http://schemas.openxmlformats.org/officeDocument/2006/relationships/image" Target="../media/image46.png"/><Relationship Id="rId9" Type="http://schemas.openxmlformats.org/officeDocument/2006/relationships/image" Target="../media/image82.jpeg"/></Relationships>
</file>

<file path=ppt/slides/_rels/slide21.xml.rels><?xml version="1.0" encoding="UTF-8" standalone="yes"?>
<Relationships xmlns="http://schemas.openxmlformats.org/package/2006/relationships"><Relationship Id="rId8" Type="http://schemas.openxmlformats.org/officeDocument/2006/relationships/image" Target="../media/image89.sv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87.svg"/><Relationship Id="rId5" Type="http://schemas.openxmlformats.org/officeDocument/2006/relationships/image" Target="../media/image86.png"/><Relationship Id="rId10" Type="http://schemas.openxmlformats.org/officeDocument/2006/relationships/image" Target="../media/image60.svg"/><Relationship Id="rId4" Type="http://schemas.openxmlformats.org/officeDocument/2006/relationships/image" Target="../media/image85.svg"/><Relationship Id="rId9" Type="http://schemas.openxmlformats.org/officeDocument/2006/relationships/image" Target="../media/image59.png"/></Relationships>
</file>

<file path=ppt/slides/_rels/slide22.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image" Target="../media/image91.svg"/><Relationship Id="rId7" Type="http://schemas.openxmlformats.org/officeDocument/2006/relationships/image" Target="../media/image95.jpe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jpeg"/><Relationship Id="rId5" Type="http://schemas.openxmlformats.org/officeDocument/2006/relationships/image" Target="../media/image93.jpeg"/><Relationship Id="rId4" Type="http://schemas.openxmlformats.org/officeDocument/2006/relationships/image" Target="../media/image92.jpeg"/><Relationship Id="rId9" Type="http://schemas.openxmlformats.org/officeDocument/2006/relationships/image" Target="../media/image85.svg"/></Relationships>
</file>

<file path=ppt/slides/_rels/slide24.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48.png"/><Relationship Id="rId1" Type="http://schemas.openxmlformats.org/officeDocument/2006/relationships/slideLayout" Target="../slideLayouts/slideLayout7.xml"/><Relationship Id="rId5" Type="http://schemas.openxmlformats.org/officeDocument/2006/relationships/image" Target="../media/image98.jpeg"/><Relationship Id="rId4" Type="http://schemas.openxmlformats.org/officeDocument/2006/relationships/image" Target="../media/image97.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8" Type="http://schemas.openxmlformats.org/officeDocument/2006/relationships/image" Target="../media/image103.png"/><Relationship Id="rId13" Type="http://schemas.openxmlformats.org/officeDocument/2006/relationships/image" Target="../media/image108.svg"/><Relationship Id="rId18" Type="http://schemas.openxmlformats.org/officeDocument/2006/relationships/image" Target="../media/image113.png"/><Relationship Id="rId3" Type="http://schemas.openxmlformats.org/officeDocument/2006/relationships/image" Target="../media/image47.svg"/><Relationship Id="rId21" Type="http://schemas.openxmlformats.org/officeDocument/2006/relationships/image" Target="../media/image116.svg"/><Relationship Id="rId7" Type="http://schemas.openxmlformats.org/officeDocument/2006/relationships/image" Target="../media/image102.svg"/><Relationship Id="rId12" Type="http://schemas.openxmlformats.org/officeDocument/2006/relationships/image" Target="../media/image107.png"/><Relationship Id="rId17" Type="http://schemas.openxmlformats.org/officeDocument/2006/relationships/image" Target="../media/image112.svg"/><Relationship Id="rId2" Type="http://schemas.openxmlformats.org/officeDocument/2006/relationships/image" Target="../media/image46.png"/><Relationship Id="rId16" Type="http://schemas.openxmlformats.org/officeDocument/2006/relationships/image" Target="../media/image111.png"/><Relationship Id="rId20" Type="http://schemas.openxmlformats.org/officeDocument/2006/relationships/image" Target="../media/image115.png"/><Relationship Id="rId1" Type="http://schemas.openxmlformats.org/officeDocument/2006/relationships/slideLayout" Target="../slideLayouts/slideLayout7.xml"/><Relationship Id="rId6" Type="http://schemas.openxmlformats.org/officeDocument/2006/relationships/image" Target="../media/image101.png"/><Relationship Id="rId11" Type="http://schemas.openxmlformats.org/officeDocument/2006/relationships/image" Target="../media/image106.svg"/><Relationship Id="rId5" Type="http://schemas.openxmlformats.org/officeDocument/2006/relationships/image" Target="../media/image100.svg"/><Relationship Id="rId15" Type="http://schemas.openxmlformats.org/officeDocument/2006/relationships/image" Target="../media/image110.svg"/><Relationship Id="rId10" Type="http://schemas.openxmlformats.org/officeDocument/2006/relationships/image" Target="../media/image105.png"/><Relationship Id="rId19" Type="http://schemas.openxmlformats.org/officeDocument/2006/relationships/image" Target="../media/image114.svg"/><Relationship Id="rId4" Type="http://schemas.openxmlformats.org/officeDocument/2006/relationships/image" Target="../media/image99.png"/><Relationship Id="rId9" Type="http://schemas.openxmlformats.org/officeDocument/2006/relationships/image" Target="../media/image104.svg"/><Relationship Id="rId14" Type="http://schemas.openxmlformats.org/officeDocument/2006/relationships/image" Target="../media/image109.png"/></Relationships>
</file>

<file path=ppt/slides/_rels/slide27.xml.rels><?xml version="1.0" encoding="UTF-8" standalone="yes"?>
<Relationships xmlns="http://schemas.openxmlformats.org/package/2006/relationships"><Relationship Id="rId13" Type="http://schemas.openxmlformats.org/officeDocument/2006/relationships/image" Target="../media/image128.svg"/><Relationship Id="rId18" Type="http://schemas.openxmlformats.org/officeDocument/2006/relationships/image" Target="../media/image133.png"/><Relationship Id="rId26" Type="http://schemas.openxmlformats.org/officeDocument/2006/relationships/image" Target="../media/image141.png"/><Relationship Id="rId39" Type="http://schemas.openxmlformats.org/officeDocument/2006/relationships/image" Target="../media/image154.svg"/><Relationship Id="rId21" Type="http://schemas.openxmlformats.org/officeDocument/2006/relationships/image" Target="../media/image136.svg"/><Relationship Id="rId34" Type="http://schemas.openxmlformats.org/officeDocument/2006/relationships/image" Target="../media/image149.png"/><Relationship Id="rId42" Type="http://schemas.openxmlformats.org/officeDocument/2006/relationships/image" Target="../media/image157.png"/><Relationship Id="rId47" Type="http://schemas.openxmlformats.org/officeDocument/2006/relationships/image" Target="../media/image162.svg"/><Relationship Id="rId50" Type="http://schemas.openxmlformats.org/officeDocument/2006/relationships/image" Target="../media/image46.png"/><Relationship Id="rId7" Type="http://schemas.openxmlformats.org/officeDocument/2006/relationships/image" Target="../media/image122.svg"/><Relationship Id="rId2" Type="http://schemas.openxmlformats.org/officeDocument/2006/relationships/image" Target="../media/image117.png"/><Relationship Id="rId16" Type="http://schemas.openxmlformats.org/officeDocument/2006/relationships/image" Target="../media/image131.png"/><Relationship Id="rId29" Type="http://schemas.openxmlformats.org/officeDocument/2006/relationships/image" Target="../media/image144.svg"/><Relationship Id="rId11" Type="http://schemas.openxmlformats.org/officeDocument/2006/relationships/image" Target="../media/image126.svg"/><Relationship Id="rId24" Type="http://schemas.openxmlformats.org/officeDocument/2006/relationships/image" Target="../media/image139.png"/><Relationship Id="rId32" Type="http://schemas.openxmlformats.org/officeDocument/2006/relationships/image" Target="../media/image147.png"/><Relationship Id="rId37" Type="http://schemas.openxmlformats.org/officeDocument/2006/relationships/image" Target="../media/image152.svg"/><Relationship Id="rId40" Type="http://schemas.openxmlformats.org/officeDocument/2006/relationships/image" Target="../media/image155.png"/><Relationship Id="rId45" Type="http://schemas.openxmlformats.org/officeDocument/2006/relationships/image" Target="../media/image160.svg"/><Relationship Id="rId5" Type="http://schemas.openxmlformats.org/officeDocument/2006/relationships/image" Target="../media/image120.svg"/><Relationship Id="rId15" Type="http://schemas.openxmlformats.org/officeDocument/2006/relationships/image" Target="../media/image130.svg"/><Relationship Id="rId23" Type="http://schemas.openxmlformats.org/officeDocument/2006/relationships/image" Target="../media/image138.svg"/><Relationship Id="rId28" Type="http://schemas.openxmlformats.org/officeDocument/2006/relationships/image" Target="../media/image143.png"/><Relationship Id="rId36" Type="http://schemas.openxmlformats.org/officeDocument/2006/relationships/image" Target="../media/image151.png"/><Relationship Id="rId49" Type="http://schemas.openxmlformats.org/officeDocument/2006/relationships/image" Target="../media/image164.svg"/><Relationship Id="rId10" Type="http://schemas.openxmlformats.org/officeDocument/2006/relationships/image" Target="../media/image125.png"/><Relationship Id="rId19" Type="http://schemas.openxmlformats.org/officeDocument/2006/relationships/image" Target="../media/image134.svg"/><Relationship Id="rId31" Type="http://schemas.openxmlformats.org/officeDocument/2006/relationships/image" Target="../media/image146.svg"/><Relationship Id="rId44" Type="http://schemas.openxmlformats.org/officeDocument/2006/relationships/image" Target="../media/image159.png"/><Relationship Id="rId4" Type="http://schemas.openxmlformats.org/officeDocument/2006/relationships/image" Target="../media/image119.png"/><Relationship Id="rId9" Type="http://schemas.openxmlformats.org/officeDocument/2006/relationships/image" Target="../media/image124.svg"/><Relationship Id="rId14" Type="http://schemas.openxmlformats.org/officeDocument/2006/relationships/image" Target="../media/image129.png"/><Relationship Id="rId22" Type="http://schemas.openxmlformats.org/officeDocument/2006/relationships/image" Target="../media/image137.png"/><Relationship Id="rId27" Type="http://schemas.openxmlformats.org/officeDocument/2006/relationships/image" Target="../media/image142.svg"/><Relationship Id="rId30" Type="http://schemas.openxmlformats.org/officeDocument/2006/relationships/image" Target="../media/image145.png"/><Relationship Id="rId35" Type="http://schemas.openxmlformats.org/officeDocument/2006/relationships/image" Target="../media/image150.svg"/><Relationship Id="rId43" Type="http://schemas.openxmlformats.org/officeDocument/2006/relationships/image" Target="../media/image158.svg"/><Relationship Id="rId48" Type="http://schemas.openxmlformats.org/officeDocument/2006/relationships/image" Target="../media/image163.png"/><Relationship Id="rId8" Type="http://schemas.openxmlformats.org/officeDocument/2006/relationships/image" Target="../media/image123.png"/><Relationship Id="rId51" Type="http://schemas.openxmlformats.org/officeDocument/2006/relationships/image" Target="../media/image47.svg"/><Relationship Id="rId3" Type="http://schemas.openxmlformats.org/officeDocument/2006/relationships/image" Target="../media/image118.svg"/><Relationship Id="rId12" Type="http://schemas.openxmlformats.org/officeDocument/2006/relationships/image" Target="../media/image127.png"/><Relationship Id="rId17" Type="http://schemas.openxmlformats.org/officeDocument/2006/relationships/image" Target="../media/image132.svg"/><Relationship Id="rId25" Type="http://schemas.openxmlformats.org/officeDocument/2006/relationships/image" Target="../media/image140.svg"/><Relationship Id="rId33" Type="http://schemas.openxmlformats.org/officeDocument/2006/relationships/image" Target="../media/image148.svg"/><Relationship Id="rId38" Type="http://schemas.openxmlformats.org/officeDocument/2006/relationships/image" Target="../media/image153.png"/><Relationship Id="rId46" Type="http://schemas.openxmlformats.org/officeDocument/2006/relationships/image" Target="../media/image161.png"/><Relationship Id="rId20" Type="http://schemas.openxmlformats.org/officeDocument/2006/relationships/image" Target="../media/image135.png"/><Relationship Id="rId41" Type="http://schemas.openxmlformats.org/officeDocument/2006/relationships/image" Target="../media/image156.svg"/><Relationship Id="rId1" Type="http://schemas.openxmlformats.org/officeDocument/2006/relationships/slideLayout" Target="../slideLayouts/slideLayout7.xml"/><Relationship Id="rId6" Type="http://schemas.openxmlformats.org/officeDocument/2006/relationships/image" Target="../media/image121.png"/></Relationships>
</file>

<file path=ppt/slides/_rels/slide28.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47.sv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166.sv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68.svg"/><Relationship Id="rId4" Type="http://schemas.openxmlformats.org/officeDocument/2006/relationships/image" Target="../media/image167.png"/></Relationships>
</file>

<file path=ppt/slides/_rels/slide31.xml.rels><?xml version="1.0" encoding="UTF-8" standalone="yes"?>
<Relationships xmlns="http://schemas.openxmlformats.org/package/2006/relationships"><Relationship Id="rId3" Type="http://schemas.openxmlformats.org/officeDocument/2006/relationships/image" Target="../media/image170.sv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72.sv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8" Type="http://schemas.openxmlformats.org/officeDocument/2006/relationships/image" Target="../media/image179.png"/><Relationship Id="rId3" Type="http://schemas.openxmlformats.org/officeDocument/2006/relationships/image" Target="../media/image174.svg"/><Relationship Id="rId7" Type="http://schemas.openxmlformats.org/officeDocument/2006/relationships/image" Target="../media/image178.svg"/><Relationship Id="rId2" Type="http://schemas.openxmlformats.org/officeDocument/2006/relationships/image" Target="../media/image173.png"/><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svg"/><Relationship Id="rId4" Type="http://schemas.openxmlformats.org/officeDocument/2006/relationships/image" Target="../media/image175.png"/><Relationship Id="rId9" Type="http://schemas.openxmlformats.org/officeDocument/2006/relationships/image" Target="../media/image180.svg"/></Relationships>
</file>

<file path=ppt/slides/_rels/slide34.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182.sv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168.sv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83.jpeg"/></Relationships>
</file>

<file path=ppt/slides/_rels/slide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66.sv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8" Type="http://schemas.openxmlformats.org/officeDocument/2006/relationships/image" Target="../media/image167.png"/><Relationship Id="rId13" Type="http://schemas.openxmlformats.org/officeDocument/2006/relationships/image" Target="../media/image192.svg"/><Relationship Id="rId3" Type="http://schemas.openxmlformats.org/officeDocument/2006/relationships/image" Target="../media/image176.svg"/><Relationship Id="rId7" Type="http://schemas.openxmlformats.org/officeDocument/2006/relationships/image" Target="../media/image188.svg"/><Relationship Id="rId12" Type="http://schemas.openxmlformats.org/officeDocument/2006/relationships/image" Target="../media/image191.png"/><Relationship Id="rId17" Type="http://schemas.openxmlformats.org/officeDocument/2006/relationships/image" Target="../media/image196.svg"/><Relationship Id="rId2" Type="http://schemas.openxmlformats.org/officeDocument/2006/relationships/image" Target="../media/image175.png"/><Relationship Id="rId16" Type="http://schemas.openxmlformats.org/officeDocument/2006/relationships/image" Target="../media/image195.png"/><Relationship Id="rId1" Type="http://schemas.openxmlformats.org/officeDocument/2006/relationships/slideLayout" Target="../slideLayouts/slideLayout7.xml"/><Relationship Id="rId6" Type="http://schemas.openxmlformats.org/officeDocument/2006/relationships/image" Target="../media/image187.png"/><Relationship Id="rId11" Type="http://schemas.openxmlformats.org/officeDocument/2006/relationships/image" Target="../media/image190.svg"/><Relationship Id="rId5" Type="http://schemas.openxmlformats.org/officeDocument/2006/relationships/image" Target="../media/image186.svg"/><Relationship Id="rId15" Type="http://schemas.openxmlformats.org/officeDocument/2006/relationships/image" Target="../media/image194.svg"/><Relationship Id="rId10" Type="http://schemas.openxmlformats.org/officeDocument/2006/relationships/image" Target="../media/image189.png"/><Relationship Id="rId4" Type="http://schemas.openxmlformats.org/officeDocument/2006/relationships/image" Target="../media/image185.png"/><Relationship Id="rId9" Type="http://schemas.openxmlformats.org/officeDocument/2006/relationships/image" Target="../media/image168.svg"/><Relationship Id="rId14" Type="http://schemas.openxmlformats.org/officeDocument/2006/relationships/image" Target="../media/image193.png"/></Relationships>
</file>

<file path=ppt/slides/_rels/slide4.xml.rels><?xml version="1.0" encoding="UTF-8" standalone="yes"?>
<Relationships xmlns="http://schemas.openxmlformats.org/package/2006/relationships"><Relationship Id="rId8" Type="http://schemas.openxmlformats.org/officeDocument/2006/relationships/image" Target="../media/image18.jpeg"/><Relationship Id="rId3" Type="http://schemas.openxmlformats.org/officeDocument/2006/relationships/image" Target="../media/image13.png"/><Relationship Id="rId7" Type="http://schemas.openxmlformats.org/officeDocument/2006/relationships/image" Target="../media/image17.jpe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40.xml.rels><?xml version="1.0" encoding="UTF-8" standalone="yes"?>
<Relationships xmlns="http://schemas.openxmlformats.org/package/2006/relationships"><Relationship Id="rId8" Type="http://schemas.openxmlformats.org/officeDocument/2006/relationships/image" Target="../media/image203.png"/><Relationship Id="rId13" Type="http://schemas.openxmlformats.org/officeDocument/2006/relationships/image" Target="../media/image208.svg"/><Relationship Id="rId18" Type="http://schemas.openxmlformats.org/officeDocument/2006/relationships/image" Target="../media/image213.png"/><Relationship Id="rId3" Type="http://schemas.openxmlformats.org/officeDocument/2006/relationships/image" Target="../media/image198.svg"/><Relationship Id="rId21" Type="http://schemas.openxmlformats.org/officeDocument/2006/relationships/image" Target="../media/image216.svg"/><Relationship Id="rId7" Type="http://schemas.openxmlformats.org/officeDocument/2006/relationships/image" Target="../media/image202.svg"/><Relationship Id="rId12" Type="http://schemas.openxmlformats.org/officeDocument/2006/relationships/image" Target="../media/image207.png"/><Relationship Id="rId17" Type="http://schemas.openxmlformats.org/officeDocument/2006/relationships/image" Target="../media/image212.svg"/><Relationship Id="rId2" Type="http://schemas.openxmlformats.org/officeDocument/2006/relationships/image" Target="../media/image197.png"/><Relationship Id="rId16" Type="http://schemas.openxmlformats.org/officeDocument/2006/relationships/image" Target="../media/image211.png"/><Relationship Id="rId20" Type="http://schemas.openxmlformats.org/officeDocument/2006/relationships/image" Target="../media/image215.png"/><Relationship Id="rId1" Type="http://schemas.openxmlformats.org/officeDocument/2006/relationships/slideLayout" Target="../slideLayouts/slideLayout7.xml"/><Relationship Id="rId6" Type="http://schemas.openxmlformats.org/officeDocument/2006/relationships/image" Target="../media/image201.png"/><Relationship Id="rId11" Type="http://schemas.openxmlformats.org/officeDocument/2006/relationships/image" Target="../media/image206.svg"/><Relationship Id="rId5" Type="http://schemas.openxmlformats.org/officeDocument/2006/relationships/image" Target="../media/image200.svg"/><Relationship Id="rId15" Type="http://schemas.openxmlformats.org/officeDocument/2006/relationships/image" Target="../media/image210.svg"/><Relationship Id="rId23" Type="http://schemas.openxmlformats.org/officeDocument/2006/relationships/image" Target="../media/image218.svg"/><Relationship Id="rId10" Type="http://schemas.openxmlformats.org/officeDocument/2006/relationships/image" Target="../media/image205.png"/><Relationship Id="rId19" Type="http://schemas.openxmlformats.org/officeDocument/2006/relationships/image" Target="../media/image214.svg"/><Relationship Id="rId4" Type="http://schemas.openxmlformats.org/officeDocument/2006/relationships/image" Target="../media/image199.png"/><Relationship Id="rId9" Type="http://schemas.openxmlformats.org/officeDocument/2006/relationships/image" Target="../media/image204.svg"/><Relationship Id="rId14" Type="http://schemas.openxmlformats.org/officeDocument/2006/relationships/image" Target="../media/image209.png"/><Relationship Id="rId22" Type="http://schemas.openxmlformats.org/officeDocument/2006/relationships/image" Target="../media/image217.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220.sv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22.svg"/><Relationship Id="rId4" Type="http://schemas.openxmlformats.org/officeDocument/2006/relationships/image" Target="../media/image221.png"/></Relationships>
</file>

<file path=ppt/slides/_rels/slide44.xml.rels><?xml version="1.0" encoding="UTF-8" standalone="yes"?>
<Relationships xmlns="http://schemas.openxmlformats.org/package/2006/relationships"><Relationship Id="rId3" Type="http://schemas.openxmlformats.org/officeDocument/2006/relationships/image" Target="../media/image224.sv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226.svg"/><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22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svg"/><Relationship Id="rId7" Type="http://schemas.openxmlformats.org/officeDocument/2006/relationships/image" Target="../media/image233.svg"/><Relationship Id="rId2" Type="http://schemas.openxmlformats.org/officeDocument/2006/relationships/image" Target="../media/image228.png"/><Relationship Id="rId1" Type="http://schemas.openxmlformats.org/officeDocument/2006/relationships/slideLayout" Target="../slideLayouts/slideLayout7.xml"/><Relationship Id="rId6" Type="http://schemas.openxmlformats.org/officeDocument/2006/relationships/image" Target="../media/image232.png"/><Relationship Id="rId11" Type="http://schemas.openxmlformats.org/officeDocument/2006/relationships/image" Target="../media/image237.svg"/><Relationship Id="rId5" Type="http://schemas.openxmlformats.org/officeDocument/2006/relationships/image" Target="../media/image231.svg"/><Relationship Id="rId10" Type="http://schemas.openxmlformats.org/officeDocument/2006/relationships/image" Target="../media/image236.png"/><Relationship Id="rId4" Type="http://schemas.openxmlformats.org/officeDocument/2006/relationships/image" Target="../media/image230.png"/><Relationship Id="rId9" Type="http://schemas.openxmlformats.org/officeDocument/2006/relationships/image" Target="../media/image235.svg"/></Relationships>
</file>

<file path=ppt/slides/_rels/slide48.xml.rels><?xml version="1.0" encoding="UTF-8" standalone="yes"?>
<Relationships xmlns="http://schemas.openxmlformats.org/package/2006/relationships"><Relationship Id="rId3" Type="http://schemas.openxmlformats.org/officeDocument/2006/relationships/image" Target="../media/image239.svg"/><Relationship Id="rId2" Type="http://schemas.openxmlformats.org/officeDocument/2006/relationships/image" Target="../media/image238.png"/><Relationship Id="rId1" Type="http://schemas.openxmlformats.org/officeDocument/2006/relationships/slideLayout" Target="../slideLayouts/slideLayout7.xml"/><Relationship Id="rId5" Type="http://schemas.openxmlformats.org/officeDocument/2006/relationships/image" Target="../media/image241.svg"/><Relationship Id="rId4" Type="http://schemas.openxmlformats.org/officeDocument/2006/relationships/image" Target="../media/image240.png"/></Relationships>
</file>

<file path=ppt/slides/_rels/slide49.xml.rels><?xml version="1.0" encoding="UTF-8" standalone="yes"?>
<Relationships xmlns="http://schemas.openxmlformats.org/package/2006/relationships"><Relationship Id="rId8" Type="http://schemas.openxmlformats.org/officeDocument/2006/relationships/image" Target="../media/image248.png"/><Relationship Id="rId13" Type="http://schemas.openxmlformats.org/officeDocument/2006/relationships/image" Target="../media/image253.svg"/><Relationship Id="rId3" Type="http://schemas.openxmlformats.org/officeDocument/2006/relationships/image" Target="../media/image243.svg"/><Relationship Id="rId7" Type="http://schemas.openxmlformats.org/officeDocument/2006/relationships/image" Target="../media/image247.svg"/><Relationship Id="rId12" Type="http://schemas.openxmlformats.org/officeDocument/2006/relationships/image" Target="../media/image252.png"/><Relationship Id="rId2" Type="http://schemas.openxmlformats.org/officeDocument/2006/relationships/image" Target="../media/image242.png"/><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1.svg"/><Relationship Id="rId5" Type="http://schemas.openxmlformats.org/officeDocument/2006/relationships/image" Target="../media/image245.svg"/><Relationship Id="rId15" Type="http://schemas.openxmlformats.org/officeDocument/2006/relationships/image" Target="../media/image255.sv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svg"/><Relationship Id="rId14" Type="http://schemas.openxmlformats.org/officeDocument/2006/relationships/image" Target="../media/image254.png"/></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8" Type="http://schemas.openxmlformats.org/officeDocument/2006/relationships/image" Target="../media/image262.png"/><Relationship Id="rId13" Type="http://schemas.openxmlformats.org/officeDocument/2006/relationships/image" Target="../media/image267.svg"/><Relationship Id="rId3" Type="http://schemas.openxmlformats.org/officeDocument/2006/relationships/image" Target="../media/image257.svg"/><Relationship Id="rId7" Type="http://schemas.openxmlformats.org/officeDocument/2006/relationships/image" Target="../media/image261.svg"/><Relationship Id="rId12" Type="http://schemas.openxmlformats.org/officeDocument/2006/relationships/image" Target="../media/image266.png"/><Relationship Id="rId2" Type="http://schemas.openxmlformats.org/officeDocument/2006/relationships/image" Target="../media/image256.png"/><Relationship Id="rId1" Type="http://schemas.openxmlformats.org/officeDocument/2006/relationships/slideLayout" Target="../slideLayouts/slideLayout7.xml"/><Relationship Id="rId6" Type="http://schemas.openxmlformats.org/officeDocument/2006/relationships/image" Target="../media/image260.png"/><Relationship Id="rId11" Type="http://schemas.openxmlformats.org/officeDocument/2006/relationships/image" Target="../media/image265.svg"/><Relationship Id="rId5" Type="http://schemas.openxmlformats.org/officeDocument/2006/relationships/image" Target="../media/image259.svg"/><Relationship Id="rId10" Type="http://schemas.openxmlformats.org/officeDocument/2006/relationships/image" Target="../media/image264.png"/><Relationship Id="rId4" Type="http://schemas.openxmlformats.org/officeDocument/2006/relationships/image" Target="../media/image258.png"/><Relationship Id="rId9" Type="http://schemas.openxmlformats.org/officeDocument/2006/relationships/image" Target="../media/image263.svg"/></Relationships>
</file>

<file path=ppt/slides/_rels/slide51.xml.rels><?xml version="1.0" encoding="UTF-8" standalone="yes"?>
<Relationships xmlns="http://schemas.openxmlformats.org/package/2006/relationships"><Relationship Id="rId8" Type="http://schemas.openxmlformats.org/officeDocument/2006/relationships/image" Target="../media/image274.png"/><Relationship Id="rId3" Type="http://schemas.openxmlformats.org/officeDocument/2006/relationships/image" Target="../media/image269.svg"/><Relationship Id="rId7" Type="http://schemas.openxmlformats.org/officeDocument/2006/relationships/image" Target="../media/image273.svg"/><Relationship Id="rId2" Type="http://schemas.openxmlformats.org/officeDocument/2006/relationships/image" Target="../media/image268.png"/><Relationship Id="rId1" Type="http://schemas.openxmlformats.org/officeDocument/2006/relationships/slideLayout" Target="../slideLayouts/slideLayout7.xml"/><Relationship Id="rId6" Type="http://schemas.openxmlformats.org/officeDocument/2006/relationships/image" Target="../media/image272.png"/><Relationship Id="rId5" Type="http://schemas.openxmlformats.org/officeDocument/2006/relationships/image" Target="../media/image271.svg"/><Relationship Id="rId4" Type="http://schemas.openxmlformats.org/officeDocument/2006/relationships/image" Target="../media/image270.png"/><Relationship Id="rId9" Type="http://schemas.openxmlformats.org/officeDocument/2006/relationships/image" Target="../media/image275.sv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1.png"/><Relationship Id="rId5" Type="http://schemas.openxmlformats.org/officeDocument/2006/relationships/image" Target="../media/image9.png"/><Relationship Id="rId4" Type="http://schemas.openxmlformats.org/officeDocument/2006/relationships/image" Target="../media/image20.sv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2.jpe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14.jpeg"/><Relationship Id="rId7" Type="http://schemas.openxmlformats.org/officeDocument/2006/relationships/image" Target="../media/image23.svg"/><Relationship Id="rId2" Type="http://schemas.openxmlformats.org/officeDocument/2006/relationships/image" Target="../media/image12.jpe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image" Target="../media/image17.jpeg"/><Relationship Id="rId4" Type="http://schemas.openxmlformats.org/officeDocument/2006/relationships/image" Target="../media/image16.jpe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12.jpeg"/><Relationship Id="rId7" Type="http://schemas.openxmlformats.org/officeDocument/2006/relationships/image" Target="../media/image27.svg"/><Relationship Id="rId2" Type="http://schemas.openxmlformats.org/officeDocument/2006/relationships/image" Target="../media/image9.png"/><Relationship Id="rId1" Type="http://schemas.openxmlformats.org/officeDocument/2006/relationships/slideLayout" Target="../slideLayouts/slideLayout7.xml"/><Relationship Id="rId6" Type="http://schemas.openxmlformats.org/officeDocument/2006/relationships/image" Target="../media/image26.png"/><Relationship Id="rId11" Type="http://schemas.openxmlformats.org/officeDocument/2006/relationships/image" Target="../media/image31.svg"/><Relationship Id="rId5" Type="http://schemas.openxmlformats.org/officeDocument/2006/relationships/image" Target="../media/image25.svg"/><Relationship Id="rId10" Type="http://schemas.openxmlformats.org/officeDocument/2006/relationships/image" Target="../media/image30.png"/><Relationship Id="rId4" Type="http://schemas.openxmlformats.org/officeDocument/2006/relationships/image" Target="../media/image24.png"/><Relationship Id="rId9" Type="http://schemas.openxmlformats.org/officeDocument/2006/relationships/image" Target="../media/image29.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9222" b="-9222"/>
            </a:stretch>
          </a:blipFill>
        </p:spPr>
      </p:sp>
      <p:sp>
        <p:nvSpPr>
          <p:cNvPr id="3" name="Freeform 3"/>
          <p:cNvSpPr/>
          <p:nvPr/>
        </p:nvSpPr>
        <p:spPr>
          <a:xfrm>
            <a:off x="5354974" y="-122789"/>
            <a:ext cx="18685978" cy="18685978"/>
          </a:xfrm>
          <a:custGeom>
            <a:avLst/>
            <a:gdLst/>
            <a:ahLst/>
            <a:cxnLst/>
            <a:rect l="l" t="t" r="r" b="b"/>
            <a:pathLst>
              <a:path w="18685978" h="18685978">
                <a:moveTo>
                  <a:pt x="0" y="0"/>
                </a:moveTo>
                <a:lnTo>
                  <a:pt x="18685978" y="0"/>
                </a:lnTo>
                <a:lnTo>
                  <a:pt x="18685978" y="18685978"/>
                </a:lnTo>
                <a:lnTo>
                  <a:pt x="0" y="18685978"/>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144000" y="-6131962"/>
            <a:ext cx="8963813" cy="8963813"/>
          </a:xfrm>
          <a:custGeom>
            <a:avLst/>
            <a:gdLst/>
            <a:ahLst/>
            <a:cxnLst/>
            <a:rect l="l" t="t" r="r" b="b"/>
            <a:pathLst>
              <a:path w="8963813" h="8963813">
                <a:moveTo>
                  <a:pt x="0" y="0"/>
                </a:moveTo>
                <a:lnTo>
                  <a:pt x="8963813" y="0"/>
                </a:lnTo>
                <a:lnTo>
                  <a:pt x="8963813" y="8963813"/>
                </a:lnTo>
                <a:lnTo>
                  <a:pt x="0" y="8963813"/>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
        <p:nvSpPr>
          <p:cNvPr id="5" name="Freeform 5"/>
          <p:cNvSpPr/>
          <p:nvPr/>
        </p:nvSpPr>
        <p:spPr>
          <a:xfrm>
            <a:off x="10027802" y="1028700"/>
            <a:ext cx="9340321" cy="10766940"/>
          </a:xfrm>
          <a:custGeom>
            <a:avLst/>
            <a:gdLst/>
            <a:ahLst/>
            <a:cxnLst/>
            <a:rect l="l" t="t" r="r" b="b"/>
            <a:pathLst>
              <a:path w="9340321" h="10766940">
                <a:moveTo>
                  <a:pt x="0" y="0"/>
                </a:moveTo>
                <a:lnTo>
                  <a:pt x="9340321" y="0"/>
                </a:lnTo>
                <a:lnTo>
                  <a:pt x="9340321" y="10766940"/>
                </a:lnTo>
                <a:lnTo>
                  <a:pt x="0" y="10766940"/>
                </a:lnTo>
                <a:lnTo>
                  <a:pt x="0" y="0"/>
                </a:lnTo>
                <a:close/>
              </a:path>
            </a:pathLst>
          </a:custGeom>
          <a:blipFill>
            <a:blip r:embed="rId7"/>
            <a:stretch>
              <a:fillRect/>
            </a:stretch>
          </a:blipFill>
        </p:spPr>
      </p:sp>
      <p:sp>
        <p:nvSpPr>
          <p:cNvPr id="6" name="AutoShape 6"/>
          <p:cNvSpPr/>
          <p:nvPr/>
        </p:nvSpPr>
        <p:spPr>
          <a:xfrm>
            <a:off x="1028958" y="6132517"/>
            <a:ext cx="3521777" cy="9894"/>
          </a:xfrm>
          <a:prstGeom prst="line">
            <a:avLst/>
          </a:prstGeom>
          <a:ln w="85725" cap="flat">
            <a:solidFill>
              <a:srgbClr val="FFFFFF"/>
            </a:solidFill>
            <a:prstDash val="solid"/>
            <a:headEnd type="none" w="sm" len="sm"/>
            <a:tailEnd type="none" w="sm" len="sm"/>
          </a:ln>
        </p:spPr>
      </p:sp>
      <p:sp>
        <p:nvSpPr>
          <p:cNvPr id="7" name="Freeform 7"/>
          <p:cNvSpPr/>
          <p:nvPr/>
        </p:nvSpPr>
        <p:spPr>
          <a:xfrm>
            <a:off x="1028823" y="796474"/>
            <a:ext cx="434120" cy="538975"/>
          </a:xfrm>
          <a:custGeom>
            <a:avLst/>
            <a:gdLst/>
            <a:ahLst/>
            <a:cxnLst/>
            <a:rect l="l" t="t" r="r" b="b"/>
            <a:pathLst>
              <a:path w="434120" h="538975">
                <a:moveTo>
                  <a:pt x="0" y="0"/>
                </a:moveTo>
                <a:lnTo>
                  <a:pt x="434120" y="0"/>
                </a:lnTo>
                <a:lnTo>
                  <a:pt x="434120" y="538975"/>
                </a:lnTo>
                <a:lnTo>
                  <a:pt x="0" y="5389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8" name="TextBox 8"/>
          <p:cNvSpPr txBox="1"/>
          <p:nvPr/>
        </p:nvSpPr>
        <p:spPr>
          <a:xfrm>
            <a:off x="1028700" y="3360004"/>
            <a:ext cx="8436949" cy="1450984"/>
          </a:xfrm>
          <a:prstGeom prst="rect">
            <a:avLst/>
          </a:prstGeom>
        </p:spPr>
        <p:txBody>
          <a:bodyPr lIns="0" tIns="0" rIns="0" bIns="0" rtlCol="0" anchor="t">
            <a:spAutoFit/>
          </a:bodyPr>
          <a:lstStyle/>
          <a:p>
            <a:pPr algn="just">
              <a:lnSpc>
                <a:spcPts val="10267"/>
              </a:lnSpc>
            </a:pPr>
            <a:r>
              <a:rPr lang="en-US" sz="9334">
                <a:solidFill>
                  <a:srgbClr val="FFFFFF"/>
                </a:solidFill>
                <a:latin typeface="Helvetica World Bold"/>
              </a:rPr>
              <a:t>MOBILE APPS</a:t>
            </a:r>
          </a:p>
        </p:txBody>
      </p:sp>
      <p:sp>
        <p:nvSpPr>
          <p:cNvPr id="9" name="TextBox 9"/>
          <p:cNvSpPr txBox="1"/>
          <p:nvPr/>
        </p:nvSpPr>
        <p:spPr>
          <a:xfrm>
            <a:off x="1028700" y="4689423"/>
            <a:ext cx="7044310" cy="1091076"/>
          </a:xfrm>
          <a:prstGeom prst="rect">
            <a:avLst/>
          </a:prstGeom>
        </p:spPr>
        <p:txBody>
          <a:bodyPr lIns="0" tIns="0" rIns="0" bIns="0" rtlCol="0" anchor="t">
            <a:spAutoFit/>
          </a:bodyPr>
          <a:lstStyle/>
          <a:p>
            <a:pPr algn="just">
              <a:lnSpc>
                <a:spcPts val="7634"/>
              </a:lnSpc>
            </a:pPr>
            <a:r>
              <a:rPr lang="en-US" sz="6940">
                <a:solidFill>
                  <a:srgbClr val="47C5FB"/>
                </a:solidFill>
                <a:latin typeface="Helvetica World Bold"/>
              </a:rPr>
              <a:t>PRESENTATION</a:t>
            </a:r>
          </a:p>
        </p:txBody>
      </p:sp>
      <p:sp>
        <p:nvSpPr>
          <p:cNvPr id="10" name="TextBox 10"/>
          <p:cNvSpPr txBox="1"/>
          <p:nvPr/>
        </p:nvSpPr>
        <p:spPr>
          <a:xfrm>
            <a:off x="1682163" y="850900"/>
            <a:ext cx="2382009" cy="384175"/>
          </a:xfrm>
          <a:prstGeom prst="rect">
            <a:avLst/>
          </a:prstGeom>
        </p:spPr>
        <p:txBody>
          <a:bodyPr lIns="0" tIns="0" rIns="0" bIns="0" rtlCol="0" anchor="t">
            <a:spAutoFit/>
          </a:bodyPr>
          <a:lstStyle/>
          <a:p>
            <a:pPr algn="just">
              <a:lnSpc>
                <a:spcPts val="2749"/>
              </a:lnSpc>
            </a:pPr>
            <a:r>
              <a:rPr lang="en-US" sz="2499">
                <a:solidFill>
                  <a:srgbClr val="FFFFFF"/>
                </a:solidFill>
                <a:latin typeface="Helvetica World Bold"/>
              </a:rPr>
              <a:t>Salford &amp; Co.</a:t>
            </a:r>
          </a:p>
        </p:txBody>
      </p:sp>
      <p:sp>
        <p:nvSpPr>
          <p:cNvPr id="11" name="TextBox 11"/>
          <p:cNvSpPr txBox="1"/>
          <p:nvPr/>
        </p:nvSpPr>
        <p:spPr>
          <a:xfrm>
            <a:off x="1028700" y="8874125"/>
            <a:ext cx="5901583" cy="346075"/>
          </a:xfrm>
          <a:prstGeom prst="rect">
            <a:avLst/>
          </a:prstGeom>
        </p:spPr>
        <p:txBody>
          <a:bodyPr lIns="0" tIns="0" rIns="0" bIns="0" rtlCol="0" anchor="t">
            <a:spAutoFit/>
          </a:bodyPr>
          <a:lstStyle/>
          <a:p>
            <a:pPr algn="just">
              <a:lnSpc>
                <a:spcPts val="2749"/>
              </a:lnSpc>
            </a:pPr>
            <a:r>
              <a:rPr lang="en-US" sz="2499">
                <a:solidFill>
                  <a:srgbClr val="FFFFFF"/>
                </a:solidFill>
                <a:latin typeface="Helvetica World"/>
              </a:rPr>
              <a:t>www.reallygreatsite.com</a:t>
            </a:r>
          </a:p>
        </p:txBody>
      </p:sp>
      <p:sp>
        <p:nvSpPr>
          <p:cNvPr id="12" name="TextBox 12"/>
          <p:cNvSpPr txBox="1"/>
          <p:nvPr/>
        </p:nvSpPr>
        <p:spPr>
          <a:xfrm>
            <a:off x="1028838" y="6720108"/>
            <a:ext cx="6618159" cy="426458"/>
          </a:xfrm>
          <a:prstGeom prst="rect">
            <a:avLst/>
          </a:prstGeom>
        </p:spPr>
        <p:txBody>
          <a:bodyPr lIns="0" tIns="0" rIns="0" bIns="0" rtlCol="0" anchor="t">
            <a:spAutoFit/>
          </a:bodyPr>
          <a:lstStyle/>
          <a:p>
            <a:pPr algn="just">
              <a:lnSpc>
                <a:spcPts val="3330"/>
              </a:lnSpc>
            </a:pPr>
            <a:r>
              <a:rPr lang="en-US" sz="3027">
                <a:solidFill>
                  <a:srgbClr val="FFFFFF"/>
                </a:solidFill>
                <a:latin typeface="Helvetica World"/>
              </a:rPr>
              <a:t>Presented by Daniel Gallego</a:t>
            </a:r>
          </a:p>
        </p:txBody>
      </p:sp>
      <p:sp>
        <p:nvSpPr>
          <p:cNvPr id="13" name="Freeform 13"/>
          <p:cNvSpPr/>
          <p:nvPr/>
        </p:nvSpPr>
        <p:spPr>
          <a:xfrm>
            <a:off x="4964675" y="8438618"/>
            <a:ext cx="6489690" cy="6489690"/>
          </a:xfrm>
          <a:custGeom>
            <a:avLst/>
            <a:gdLst/>
            <a:ahLst/>
            <a:cxnLst/>
            <a:rect l="l" t="t" r="r" b="b"/>
            <a:pathLst>
              <a:path w="6489690" h="6489690">
                <a:moveTo>
                  <a:pt x="0" y="0"/>
                </a:moveTo>
                <a:lnTo>
                  <a:pt x="6489690" y="0"/>
                </a:lnTo>
                <a:lnTo>
                  <a:pt x="6489690" y="6489690"/>
                </a:lnTo>
                <a:lnTo>
                  <a:pt x="0" y="6489690"/>
                </a:lnTo>
                <a:lnTo>
                  <a:pt x="0" y="0"/>
                </a:lnTo>
                <a:close/>
              </a:path>
            </a:pathLst>
          </a:custGeom>
          <a:blipFill>
            <a:blip r:embed="rId5">
              <a:alphaModFix amt="19999"/>
              <a:extLst>
                <a:ext uri="{96DAC541-7B7A-43D3-8B79-37D633B846F1}">
                  <asvg:svgBlip xmlns:asvg="http://schemas.microsoft.com/office/drawing/2016/SVG/main" r:embed="rId6"/>
                </a:ext>
              </a:extLst>
            </a:blip>
            <a:stretch>
              <a:fillRect/>
            </a:stretch>
          </a:blipFill>
        </p:spPr>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12647519" y="-3583081"/>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sp>
        <p:nvSpPr>
          <p:cNvPr id="3" name="Freeform 3"/>
          <p:cNvSpPr/>
          <p:nvPr/>
        </p:nvSpPr>
        <p:spPr>
          <a:xfrm>
            <a:off x="8372100" y="1371995"/>
            <a:ext cx="8887200" cy="7543011"/>
          </a:xfrm>
          <a:custGeom>
            <a:avLst/>
            <a:gdLst/>
            <a:ahLst/>
            <a:cxnLst/>
            <a:rect l="l" t="t" r="r" b="b"/>
            <a:pathLst>
              <a:path w="8887200" h="7543011">
                <a:moveTo>
                  <a:pt x="0" y="0"/>
                </a:moveTo>
                <a:lnTo>
                  <a:pt x="8887200" y="0"/>
                </a:lnTo>
                <a:lnTo>
                  <a:pt x="8887200" y="7543010"/>
                </a:lnTo>
                <a:lnTo>
                  <a:pt x="0" y="7543010"/>
                </a:lnTo>
                <a:lnTo>
                  <a:pt x="0" y="0"/>
                </a:lnTo>
                <a:close/>
              </a:path>
            </a:pathLst>
          </a:custGeom>
          <a:blipFill>
            <a:blip r:embed="rId3"/>
            <a:stretch>
              <a:fillRect/>
            </a:stretch>
          </a:blipFill>
        </p:spPr>
      </p:sp>
      <p:sp>
        <p:nvSpPr>
          <p:cNvPr id="4" name="TextBox 4"/>
          <p:cNvSpPr txBox="1"/>
          <p:nvPr/>
        </p:nvSpPr>
        <p:spPr>
          <a:xfrm>
            <a:off x="1028700" y="3129155"/>
            <a:ext cx="9894908" cy="2806699"/>
          </a:xfrm>
          <a:prstGeom prst="rect">
            <a:avLst/>
          </a:prstGeom>
        </p:spPr>
        <p:txBody>
          <a:bodyPr lIns="0" tIns="0" rIns="0" bIns="0" rtlCol="0" anchor="t">
            <a:spAutoFit/>
          </a:bodyPr>
          <a:lstStyle/>
          <a:p>
            <a:pPr>
              <a:lnSpc>
                <a:spcPts val="11200"/>
              </a:lnSpc>
            </a:pPr>
            <a:r>
              <a:rPr lang="en-US" sz="8000">
                <a:solidFill>
                  <a:srgbClr val="FFFFFF"/>
                </a:solidFill>
                <a:latin typeface="Neue Machina Ultra-Bold"/>
              </a:rPr>
              <a:t>Thank You</a:t>
            </a:r>
          </a:p>
          <a:p>
            <a:pPr>
              <a:lnSpc>
                <a:spcPts val="11200"/>
              </a:lnSpc>
              <a:spcBef>
                <a:spcPct val="0"/>
              </a:spcBef>
            </a:pPr>
            <a:r>
              <a:rPr lang="en-US" sz="8000">
                <a:solidFill>
                  <a:srgbClr val="FFFFFF"/>
                </a:solidFill>
                <a:latin typeface="Neue Machina Ultra-Bold"/>
              </a:rPr>
              <a:t>For Watching</a:t>
            </a:r>
          </a:p>
        </p:txBody>
      </p:sp>
      <p:sp>
        <p:nvSpPr>
          <p:cNvPr id="5" name="TextBox 5"/>
          <p:cNvSpPr txBox="1"/>
          <p:nvPr/>
        </p:nvSpPr>
        <p:spPr>
          <a:xfrm>
            <a:off x="1028700" y="6552944"/>
            <a:ext cx="5523253" cy="433451"/>
          </a:xfrm>
          <a:prstGeom prst="rect">
            <a:avLst/>
          </a:prstGeom>
        </p:spPr>
        <p:txBody>
          <a:bodyPr lIns="0" tIns="0" rIns="0" bIns="0" rtlCol="0" anchor="t">
            <a:spAutoFit/>
          </a:bodyPr>
          <a:lstStyle/>
          <a:p>
            <a:pPr marL="0" lvl="0" indent="0" algn="l">
              <a:lnSpc>
                <a:spcPts val="3651"/>
              </a:lnSpc>
              <a:spcBef>
                <a:spcPct val="0"/>
              </a:spcBef>
            </a:pPr>
            <a:r>
              <a:rPr lang="en-US" sz="2199" u="none">
                <a:solidFill>
                  <a:srgbClr val="FFFFFF"/>
                </a:solidFill>
                <a:latin typeface="Rubik Semi-Bold"/>
              </a:rPr>
              <a:t>www.reallygreatsite.com</a:t>
            </a:r>
          </a:p>
        </p:txBody>
      </p:sp>
      <p:sp>
        <p:nvSpPr>
          <p:cNvPr id="6" name="Freeform 6"/>
          <p:cNvSpPr/>
          <p:nvPr/>
        </p:nvSpPr>
        <p:spPr>
          <a:xfrm>
            <a:off x="-3247408" y="4049416"/>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l="-111" r="-111"/>
            </a:stretch>
          </a:blipFill>
        </p:spPr>
      </p:sp>
      <p:sp>
        <p:nvSpPr>
          <p:cNvPr id="3" name="AutoShape 3"/>
          <p:cNvSpPr/>
          <p:nvPr/>
        </p:nvSpPr>
        <p:spPr>
          <a:xfrm>
            <a:off x="0" y="-479854"/>
            <a:ext cx="1714500" cy="3588608"/>
          </a:xfrm>
          <a:prstGeom prst="rect">
            <a:avLst/>
          </a:prstGeom>
          <a:solidFill>
            <a:srgbClr val="233DFF"/>
          </a:solidFill>
        </p:spPr>
      </p:sp>
      <p:sp>
        <p:nvSpPr>
          <p:cNvPr id="4" name="Freeform 4"/>
          <p:cNvSpPr/>
          <p:nvPr/>
        </p:nvSpPr>
        <p:spPr>
          <a:xfrm>
            <a:off x="402690" y="1298040"/>
            <a:ext cx="909119" cy="909119"/>
          </a:xfrm>
          <a:custGeom>
            <a:avLst/>
            <a:gdLst/>
            <a:ahLst/>
            <a:cxnLst/>
            <a:rect l="l" t="t" r="r" b="b"/>
            <a:pathLst>
              <a:path w="909119" h="909119">
                <a:moveTo>
                  <a:pt x="0" y="0"/>
                </a:moveTo>
                <a:lnTo>
                  <a:pt x="909120" y="0"/>
                </a:lnTo>
                <a:lnTo>
                  <a:pt x="909120" y="909120"/>
                </a:lnTo>
                <a:lnTo>
                  <a:pt x="0" y="909120"/>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9606845" y="2207160"/>
            <a:ext cx="7652455" cy="5345642"/>
            <a:chOff x="0" y="0"/>
            <a:chExt cx="10203274" cy="7127522"/>
          </a:xfrm>
        </p:grpSpPr>
        <p:sp>
          <p:nvSpPr>
            <p:cNvPr id="6" name="TextBox 6"/>
            <p:cNvSpPr txBox="1"/>
            <p:nvPr/>
          </p:nvSpPr>
          <p:spPr>
            <a:xfrm>
              <a:off x="0" y="0"/>
              <a:ext cx="10203274" cy="1460500"/>
            </a:xfrm>
            <a:prstGeom prst="rect">
              <a:avLst/>
            </a:prstGeom>
          </p:spPr>
          <p:txBody>
            <a:bodyPr lIns="0" tIns="0" rIns="0" bIns="0" rtlCol="0" anchor="t">
              <a:spAutoFit/>
            </a:bodyPr>
            <a:lstStyle/>
            <a:p>
              <a:pPr>
                <a:lnSpc>
                  <a:spcPts val="8640"/>
                </a:lnSpc>
              </a:pPr>
              <a:r>
                <a:rPr lang="en-US" sz="7200">
                  <a:solidFill>
                    <a:srgbClr val="F4F6FC"/>
                  </a:solidFill>
                  <a:latin typeface="Open Sans Bold"/>
                </a:rPr>
                <a:t>Rise of Robocalls</a:t>
              </a:r>
            </a:p>
          </p:txBody>
        </p:sp>
        <p:sp>
          <p:nvSpPr>
            <p:cNvPr id="7" name="TextBox 7"/>
            <p:cNvSpPr txBox="1"/>
            <p:nvPr/>
          </p:nvSpPr>
          <p:spPr>
            <a:xfrm>
              <a:off x="0" y="2039627"/>
              <a:ext cx="9390477" cy="1447800"/>
            </a:xfrm>
            <a:prstGeom prst="rect">
              <a:avLst/>
            </a:prstGeom>
          </p:spPr>
          <p:txBody>
            <a:bodyPr lIns="0" tIns="0" rIns="0" bIns="0" rtlCol="0" anchor="t">
              <a:spAutoFit/>
            </a:bodyPr>
            <a:lstStyle/>
            <a:p>
              <a:pPr>
                <a:lnSpc>
                  <a:spcPts val="4320"/>
                </a:lnSpc>
              </a:pPr>
              <a:r>
                <a:rPr lang="en-US" sz="3600" spc="252">
                  <a:solidFill>
                    <a:srgbClr val="F4F6FC"/>
                  </a:solidFill>
                  <a:latin typeface="Open Sans Bold"/>
                </a:rPr>
                <a:t>HOW THEY INCREASED OVER THE YEARS</a:t>
              </a:r>
            </a:p>
          </p:txBody>
        </p:sp>
        <p:sp>
          <p:nvSpPr>
            <p:cNvPr id="8" name="TextBox 8"/>
            <p:cNvSpPr txBox="1"/>
            <p:nvPr/>
          </p:nvSpPr>
          <p:spPr>
            <a:xfrm>
              <a:off x="0" y="4146197"/>
              <a:ext cx="9390477" cy="2981325"/>
            </a:xfrm>
            <a:prstGeom prst="rect">
              <a:avLst/>
            </a:prstGeom>
          </p:spPr>
          <p:txBody>
            <a:bodyPr lIns="0" tIns="0" rIns="0" bIns="0" rtlCol="0" anchor="t">
              <a:spAutoFit/>
            </a:bodyPr>
            <a:lstStyle/>
            <a:p>
              <a:pPr>
                <a:lnSpc>
                  <a:spcPts val="4500"/>
                </a:lnSpc>
              </a:pPr>
              <a:r>
                <a:rPr lang="en-US" sz="3000" spc="60">
                  <a:solidFill>
                    <a:srgbClr val="F4F6FC"/>
                  </a:solidFill>
                  <a:latin typeface="Open Sans"/>
                </a:rPr>
                <a:t>Presentations are communication tools that can be used as demonstrations, lectures, speeches, reports, and more.</a:t>
              </a:r>
            </a:p>
          </p:txBody>
        </p:sp>
      </p:grpSp>
      <p:sp>
        <p:nvSpPr>
          <p:cNvPr id="9" name="AutoShape 9"/>
          <p:cNvSpPr/>
          <p:nvPr/>
        </p:nvSpPr>
        <p:spPr>
          <a:xfrm>
            <a:off x="1714500" y="0"/>
            <a:ext cx="6896100" cy="11087100"/>
          </a:xfrm>
          <a:prstGeom prst="rect">
            <a:avLst/>
          </a:prstGeom>
          <a:solidFill>
            <a:srgbClr val="F4F6FC">
              <a:alpha val="9804"/>
            </a:srgbClr>
          </a:solidFill>
        </p:spPr>
      </p:sp>
      <p:pic>
        <p:nvPicPr>
          <p:cNvPr id="10" name="Picture 10"/>
          <p:cNvPicPr>
            <a:picLocks noChangeAspect="1"/>
          </p:cNvPicPr>
          <p:nvPr/>
        </p:nvPicPr>
        <p:blipFill>
          <a:blip r:embed="rId5"/>
          <a:stretch>
            <a:fillRect/>
          </a:stretch>
        </p:blipFill>
        <p:spPr>
          <a:xfrm>
            <a:off x="1538490" y="246602"/>
            <a:ext cx="7248121" cy="9830944"/>
          </a:xfrm>
          <a:prstGeom prst="rect">
            <a:avLst/>
          </a:prstGeom>
        </p:spPr>
      </p:pic>
      <p:sp>
        <p:nvSpPr>
          <p:cNvPr id="11" name="TextBox 11"/>
          <p:cNvSpPr txBox="1"/>
          <p:nvPr/>
        </p:nvSpPr>
        <p:spPr>
          <a:xfrm rot="-5400000">
            <a:off x="-1966949" y="6703525"/>
            <a:ext cx="5595058" cy="396240"/>
          </a:xfrm>
          <a:prstGeom prst="rect">
            <a:avLst/>
          </a:prstGeom>
        </p:spPr>
        <p:txBody>
          <a:bodyPr lIns="0" tIns="0" rIns="0" bIns="0" rtlCol="0" anchor="t">
            <a:spAutoFit/>
          </a:bodyPr>
          <a:lstStyle/>
          <a:p>
            <a:pPr>
              <a:lnSpc>
                <a:spcPts val="3359"/>
              </a:lnSpc>
            </a:pPr>
            <a:r>
              <a:rPr lang="en-US" sz="2400" spc="144">
                <a:solidFill>
                  <a:srgbClr val="F4F6FC"/>
                </a:solidFill>
                <a:latin typeface="Open Sans"/>
              </a:rPr>
              <a:t>ZimCore Hubs • 2020</a:t>
            </a: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477311">
            <a:off x="-1749031" y="3690672"/>
            <a:ext cx="13943102" cy="12193877"/>
          </a:xfrm>
          <a:custGeom>
            <a:avLst/>
            <a:gdLst/>
            <a:ahLst/>
            <a:cxnLst/>
            <a:rect l="l" t="t" r="r" b="b"/>
            <a:pathLst>
              <a:path w="13943102" h="12193877">
                <a:moveTo>
                  <a:pt x="0" y="0"/>
                </a:moveTo>
                <a:lnTo>
                  <a:pt x="13943103" y="0"/>
                </a:lnTo>
                <a:lnTo>
                  <a:pt x="13943103" y="12193877"/>
                </a:lnTo>
                <a:lnTo>
                  <a:pt x="0" y="12193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aphicFrame>
        <p:nvGraphicFramePr>
          <p:cNvPr id="6" name="Table 6"/>
          <p:cNvGraphicFramePr>
            <a:graphicFrameLocks noGrp="1"/>
          </p:cNvGraphicFramePr>
          <p:nvPr/>
        </p:nvGraphicFramePr>
        <p:xfrm>
          <a:off x="9144000" y="1028700"/>
          <a:ext cx="8115300" cy="8521282"/>
        </p:xfrm>
        <a:graphic>
          <a:graphicData uri="http://schemas.openxmlformats.org/drawingml/2006/table">
            <a:tbl>
              <a:tblPr/>
              <a:tblGrid>
                <a:gridCol w="5867881">
                  <a:extLst>
                    <a:ext uri="{9D8B030D-6E8A-4147-A177-3AD203B41FA5}">
                      <a16:colId xmlns:a16="http://schemas.microsoft.com/office/drawing/2014/main" val="20000"/>
                    </a:ext>
                  </a:extLst>
                </a:gridCol>
                <a:gridCol w="2247419">
                  <a:extLst>
                    <a:ext uri="{9D8B030D-6E8A-4147-A177-3AD203B41FA5}">
                      <a16:colId xmlns:a16="http://schemas.microsoft.com/office/drawing/2014/main" val="20001"/>
                    </a:ext>
                  </a:extLst>
                </a:gridCol>
              </a:tblGrid>
              <a:tr h="851331">
                <a:tc>
                  <a:txBody>
                    <a:bodyPr/>
                    <a:lstStyle/>
                    <a:p>
                      <a:pPr algn="just">
                        <a:lnSpc>
                          <a:spcPts val="3079"/>
                        </a:lnSpc>
                        <a:defRPr/>
                      </a:pPr>
                      <a:r>
                        <a:rPr lang="en-US" sz="2199">
                          <a:solidFill>
                            <a:srgbClr val="000000"/>
                          </a:solidFill>
                          <a:latin typeface="Telegraf"/>
                        </a:rPr>
                        <a:t>About the Company</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3</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855317">
                <a:tc>
                  <a:txBody>
                    <a:bodyPr/>
                    <a:lstStyle/>
                    <a:p>
                      <a:pPr algn="just">
                        <a:lnSpc>
                          <a:spcPts val="3079"/>
                        </a:lnSpc>
                        <a:defRPr/>
                      </a:pPr>
                      <a:r>
                        <a:rPr lang="en-US" sz="2199">
                          <a:solidFill>
                            <a:srgbClr val="000000"/>
                          </a:solidFill>
                          <a:latin typeface="Telegraf"/>
                        </a:rPr>
                        <a:t>Our Mission and Vision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4</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851331">
                <a:tc>
                  <a:txBody>
                    <a:bodyPr/>
                    <a:lstStyle/>
                    <a:p>
                      <a:pPr algn="just">
                        <a:lnSpc>
                          <a:spcPts val="3079"/>
                        </a:lnSpc>
                        <a:defRPr/>
                      </a:pPr>
                      <a:r>
                        <a:rPr lang="en-US" sz="2199">
                          <a:solidFill>
                            <a:srgbClr val="000000"/>
                          </a:solidFill>
                          <a:latin typeface="Telegraf"/>
                        </a:rPr>
                        <a:t>Our Goals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5</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851331">
                <a:tc>
                  <a:txBody>
                    <a:bodyPr/>
                    <a:lstStyle/>
                    <a:p>
                      <a:pPr algn="just">
                        <a:lnSpc>
                          <a:spcPts val="3079"/>
                        </a:lnSpc>
                        <a:defRPr/>
                      </a:pPr>
                      <a:r>
                        <a:rPr lang="en-US" sz="2199">
                          <a:solidFill>
                            <a:srgbClr val="000000"/>
                          </a:solidFill>
                          <a:latin typeface="Telegraf"/>
                        </a:rPr>
                        <a:t>Our Traction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6</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855317">
                <a:tc>
                  <a:txBody>
                    <a:bodyPr/>
                    <a:lstStyle/>
                    <a:p>
                      <a:pPr algn="just">
                        <a:lnSpc>
                          <a:spcPts val="3079"/>
                        </a:lnSpc>
                        <a:defRPr/>
                      </a:pPr>
                      <a:r>
                        <a:rPr lang="en-US" sz="2199">
                          <a:solidFill>
                            <a:srgbClr val="000000"/>
                          </a:solidFill>
                          <a:latin typeface="Telegraf"/>
                        </a:rPr>
                        <a:t>Our Market</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7</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r h="851331">
                <a:tc>
                  <a:txBody>
                    <a:bodyPr/>
                    <a:lstStyle/>
                    <a:p>
                      <a:pPr algn="just">
                        <a:lnSpc>
                          <a:spcPts val="3079"/>
                        </a:lnSpc>
                        <a:defRPr/>
                      </a:pPr>
                      <a:r>
                        <a:rPr lang="en-US" sz="2199">
                          <a:solidFill>
                            <a:srgbClr val="000000"/>
                          </a:solidFill>
                          <a:latin typeface="Telegraf"/>
                        </a:rPr>
                        <a:t>Our Milestones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8</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5"/>
                  </a:ext>
                </a:extLst>
              </a:tr>
              <a:tr h="851331">
                <a:tc>
                  <a:txBody>
                    <a:bodyPr/>
                    <a:lstStyle/>
                    <a:p>
                      <a:pPr algn="just">
                        <a:lnSpc>
                          <a:spcPts val="3079"/>
                        </a:lnSpc>
                        <a:defRPr/>
                      </a:pPr>
                      <a:r>
                        <a:rPr lang="en-US" sz="2199">
                          <a:solidFill>
                            <a:srgbClr val="000000"/>
                          </a:solidFill>
                          <a:latin typeface="Telegraf"/>
                        </a:rPr>
                        <a:t>Our Management Team</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9</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6"/>
                  </a:ext>
                </a:extLst>
              </a:tr>
              <a:tr h="851331">
                <a:tc>
                  <a:txBody>
                    <a:bodyPr/>
                    <a:lstStyle/>
                    <a:p>
                      <a:pPr algn="just">
                        <a:lnSpc>
                          <a:spcPts val="3079"/>
                        </a:lnSpc>
                        <a:defRPr/>
                      </a:pPr>
                      <a:r>
                        <a:rPr lang="en-US" sz="2199">
                          <a:solidFill>
                            <a:srgbClr val="000000"/>
                          </a:solidFill>
                          <a:latin typeface="Telegraf"/>
                        </a:rPr>
                        <a:t>Our Offered Services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10</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7"/>
                  </a:ext>
                </a:extLst>
              </a:tr>
              <a:tr h="851331">
                <a:tc>
                  <a:txBody>
                    <a:bodyPr/>
                    <a:lstStyle/>
                    <a:p>
                      <a:pPr algn="just">
                        <a:lnSpc>
                          <a:spcPts val="3079"/>
                        </a:lnSpc>
                        <a:defRPr/>
                      </a:pPr>
                      <a:r>
                        <a:rPr lang="en-US" sz="2199">
                          <a:solidFill>
                            <a:srgbClr val="000000"/>
                          </a:solidFill>
                          <a:latin typeface="Telegraf"/>
                        </a:rPr>
                        <a:t>Financial Guidance</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11</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9525"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8"/>
                  </a:ext>
                </a:extLst>
              </a:tr>
              <a:tr h="851331">
                <a:tc>
                  <a:txBody>
                    <a:bodyPr/>
                    <a:lstStyle/>
                    <a:p>
                      <a:pPr algn="just">
                        <a:lnSpc>
                          <a:spcPts val="3079"/>
                        </a:lnSpc>
                        <a:defRPr/>
                      </a:pPr>
                      <a:r>
                        <a:rPr lang="en-US" sz="2199">
                          <a:solidFill>
                            <a:srgbClr val="000000"/>
                          </a:solidFill>
                          <a:latin typeface="Telegraf"/>
                        </a:rPr>
                        <a:t>Contact Information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tc>
                  <a:txBody>
                    <a:bodyPr/>
                    <a:lstStyle/>
                    <a:p>
                      <a:pPr algn="r">
                        <a:lnSpc>
                          <a:spcPts val="3079"/>
                        </a:lnSpc>
                        <a:defRPr/>
                      </a:pPr>
                      <a:r>
                        <a:rPr lang="en-US" sz="2199">
                          <a:solidFill>
                            <a:srgbClr val="AD2727"/>
                          </a:solidFill>
                          <a:latin typeface="Telegraf Bold"/>
                        </a:rPr>
                        <a:t>13</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000000"/>
                      </a:solidFill>
                      <a:prstDash val="solid"/>
                      <a:round/>
                      <a:headEnd type="none" w="med" len="med"/>
                      <a:tailEnd type="none" w="med" len="med"/>
                    </a:lnT>
                    <a:lnB w="0" cap="flat" cmpd="sng" algn="ctr">
                      <a:solidFill>
                        <a:srgbClr val="CFCFCF"/>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sp>
        <p:nvSpPr>
          <p:cNvPr id="7" name="AutoShape 7"/>
          <p:cNvSpPr/>
          <p:nvPr/>
        </p:nvSpPr>
        <p:spPr>
          <a:xfrm>
            <a:off x="9144000" y="1004888"/>
            <a:ext cx="554581" cy="0"/>
          </a:xfrm>
          <a:prstGeom prst="line">
            <a:avLst/>
          </a:prstGeom>
          <a:ln w="47625" cap="rnd">
            <a:solidFill>
              <a:srgbClr val="F44747"/>
            </a:solidFill>
            <a:prstDash val="solid"/>
            <a:headEnd type="none" w="sm" len="sm"/>
            <a:tailEnd type="none" w="sm" len="sm"/>
          </a:ln>
        </p:spPr>
      </p:sp>
      <p:sp>
        <p:nvSpPr>
          <p:cNvPr id="8" name="AutoShape 8"/>
          <p:cNvSpPr/>
          <p:nvPr/>
        </p:nvSpPr>
        <p:spPr>
          <a:xfrm>
            <a:off x="9144000" y="1857657"/>
            <a:ext cx="554581" cy="0"/>
          </a:xfrm>
          <a:prstGeom prst="line">
            <a:avLst/>
          </a:prstGeom>
          <a:ln w="47625" cap="rnd">
            <a:solidFill>
              <a:srgbClr val="F44747"/>
            </a:solidFill>
            <a:prstDash val="solid"/>
            <a:headEnd type="none" w="sm" len="sm"/>
            <a:tailEnd type="none" w="sm" len="sm"/>
          </a:ln>
        </p:spPr>
      </p:sp>
      <p:sp>
        <p:nvSpPr>
          <p:cNvPr id="9" name="AutoShape 9"/>
          <p:cNvSpPr/>
          <p:nvPr/>
        </p:nvSpPr>
        <p:spPr>
          <a:xfrm>
            <a:off x="9144000" y="2710426"/>
            <a:ext cx="554581" cy="0"/>
          </a:xfrm>
          <a:prstGeom prst="line">
            <a:avLst/>
          </a:prstGeom>
          <a:ln w="47625" cap="rnd">
            <a:solidFill>
              <a:srgbClr val="F44747"/>
            </a:solidFill>
            <a:prstDash val="solid"/>
            <a:headEnd type="none" w="sm" len="sm"/>
            <a:tailEnd type="none" w="sm" len="sm"/>
          </a:ln>
        </p:spPr>
      </p:sp>
      <p:sp>
        <p:nvSpPr>
          <p:cNvPr id="10" name="AutoShape 10"/>
          <p:cNvSpPr/>
          <p:nvPr/>
        </p:nvSpPr>
        <p:spPr>
          <a:xfrm>
            <a:off x="9144000" y="3563195"/>
            <a:ext cx="554581" cy="0"/>
          </a:xfrm>
          <a:prstGeom prst="line">
            <a:avLst/>
          </a:prstGeom>
          <a:ln w="47625" cap="rnd">
            <a:solidFill>
              <a:srgbClr val="F44747"/>
            </a:solidFill>
            <a:prstDash val="solid"/>
            <a:headEnd type="none" w="sm" len="sm"/>
            <a:tailEnd type="none" w="sm" len="sm"/>
          </a:ln>
        </p:spPr>
      </p:sp>
      <p:grpSp>
        <p:nvGrpSpPr>
          <p:cNvPr id="11" name="Group 11"/>
          <p:cNvGrpSpPr/>
          <p:nvPr/>
        </p:nvGrpSpPr>
        <p:grpSpPr>
          <a:xfrm>
            <a:off x="1028700" y="1078706"/>
            <a:ext cx="6910589" cy="1491026"/>
            <a:chOff x="0" y="66675"/>
            <a:chExt cx="9214119" cy="1988035"/>
          </a:xfrm>
        </p:grpSpPr>
        <p:sp>
          <p:nvSpPr>
            <p:cNvPr id="12" name="TextBox 12"/>
            <p:cNvSpPr txBox="1"/>
            <p:nvPr/>
          </p:nvSpPr>
          <p:spPr>
            <a:xfrm>
              <a:off x="0" y="66675"/>
              <a:ext cx="9214119" cy="1560426"/>
            </a:xfrm>
            <a:prstGeom prst="rect">
              <a:avLst/>
            </a:prstGeom>
          </p:spPr>
          <p:txBody>
            <a:bodyPr lIns="0" tIns="0" rIns="0" bIns="0" rtlCol="0" anchor="t">
              <a:spAutoFit/>
            </a:bodyPr>
            <a:lstStyle/>
            <a:p>
              <a:pPr>
                <a:lnSpc>
                  <a:spcPts val="9000"/>
                </a:lnSpc>
              </a:pPr>
              <a:r>
                <a:rPr lang="en-US" sz="9000" dirty="0">
                  <a:solidFill>
                    <a:srgbClr val="000000"/>
                  </a:solidFill>
                  <a:latin typeface="Telegraf"/>
                </a:rPr>
                <a:t>Index</a:t>
              </a:r>
            </a:p>
          </p:txBody>
        </p:sp>
        <p:sp>
          <p:nvSpPr>
            <p:cNvPr id="13" name="Freeform 13"/>
            <p:cNvSpPr/>
            <p:nvPr/>
          </p:nvSpPr>
          <p:spPr>
            <a:xfrm flipH="1">
              <a:off x="0" y="1924759"/>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p:spPr>
        </p:sp>
      </p:grpSp>
      <p:sp>
        <p:nvSpPr>
          <p:cNvPr id="14" name="AutoShape 14"/>
          <p:cNvSpPr/>
          <p:nvPr/>
        </p:nvSpPr>
        <p:spPr>
          <a:xfrm>
            <a:off x="9144000" y="4415964"/>
            <a:ext cx="554581" cy="0"/>
          </a:xfrm>
          <a:prstGeom prst="line">
            <a:avLst/>
          </a:prstGeom>
          <a:ln w="47625" cap="rnd">
            <a:solidFill>
              <a:srgbClr val="F44747"/>
            </a:solidFill>
            <a:prstDash val="solid"/>
            <a:headEnd type="none" w="sm" len="sm"/>
            <a:tailEnd type="none" w="sm" len="sm"/>
          </a:ln>
        </p:spPr>
      </p:sp>
      <p:sp>
        <p:nvSpPr>
          <p:cNvPr id="15" name="AutoShape 15"/>
          <p:cNvSpPr/>
          <p:nvPr/>
        </p:nvSpPr>
        <p:spPr>
          <a:xfrm>
            <a:off x="9144000" y="5268733"/>
            <a:ext cx="554581" cy="0"/>
          </a:xfrm>
          <a:prstGeom prst="line">
            <a:avLst/>
          </a:prstGeom>
          <a:ln w="47625" cap="rnd">
            <a:solidFill>
              <a:srgbClr val="F44747"/>
            </a:solidFill>
            <a:prstDash val="solid"/>
            <a:headEnd type="none" w="sm" len="sm"/>
            <a:tailEnd type="none" w="sm" len="sm"/>
          </a:ln>
        </p:spPr>
      </p:sp>
      <p:sp>
        <p:nvSpPr>
          <p:cNvPr id="16" name="AutoShape 16"/>
          <p:cNvSpPr/>
          <p:nvPr/>
        </p:nvSpPr>
        <p:spPr>
          <a:xfrm>
            <a:off x="9144000" y="6121502"/>
            <a:ext cx="554581" cy="0"/>
          </a:xfrm>
          <a:prstGeom prst="line">
            <a:avLst/>
          </a:prstGeom>
          <a:ln w="47625" cap="rnd">
            <a:solidFill>
              <a:srgbClr val="F44747"/>
            </a:solidFill>
            <a:prstDash val="solid"/>
            <a:headEnd type="none" w="sm" len="sm"/>
            <a:tailEnd type="none" w="sm" len="sm"/>
          </a:ln>
        </p:spPr>
      </p:sp>
      <p:sp>
        <p:nvSpPr>
          <p:cNvPr id="17" name="AutoShape 17"/>
          <p:cNvSpPr/>
          <p:nvPr/>
        </p:nvSpPr>
        <p:spPr>
          <a:xfrm>
            <a:off x="9144000" y="6974271"/>
            <a:ext cx="554581" cy="0"/>
          </a:xfrm>
          <a:prstGeom prst="line">
            <a:avLst/>
          </a:prstGeom>
          <a:ln w="47625" cap="rnd">
            <a:solidFill>
              <a:srgbClr val="F44747"/>
            </a:solidFill>
            <a:prstDash val="solid"/>
            <a:headEnd type="none" w="sm" len="sm"/>
            <a:tailEnd type="none" w="sm" len="sm"/>
          </a:ln>
        </p:spPr>
      </p:sp>
      <p:sp>
        <p:nvSpPr>
          <p:cNvPr id="18" name="AutoShape 18"/>
          <p:cNvSpPr/>
          <p:nvPr/>
        </p:nvSpPr>
        <p:spPr>
          <a:xfrm>
            <a:off x="9144000" y="7827040"/>
            <a:ext cx="554581" cy="0"/>
          </a:xfrm>
          <a:prstGeom prst="line">
            <a:avLst/>
          </a:prstGeom>
          <a:ln w="47625" cap="rnd">
            <a:solidFill>
              <a:srgbClr val="F44747"/>
            </a:solidFill>
            <a:prstDash val="solid"/>
            <a:headEnd type="none" w="sm" len="sm"/>
            <a:tailEnd type="none" w="sm" len="sm"/>
          </a:ln>
        </p:spPr>
      </p:sp>
      <p:sp>
        <p:nvSpPr>
          <p:cNvPr id="19" name="AutoShape 19"/>
          <p:cNvSpPr/>
          <p:nvPr/>
        </p:nvSpPr>
        <p:spPr>
          <a:xfrm>
            <a:off x="9144000" y="8679809"/>
            <a:ext cx="554581" cy="0"/>
          </a:xfrm>
          <a:prstGeom prst="line">
            <a:avLst/>
          </a:prstGeom>
          <a:ln w="47625" cap="rnd">
            <a:solidFill>
              <a:srgbClr val="F44747"/>
            </a:solidFill>
            <a:prstDash val="solid"/>
            <a:headEnd type="none" w="sm" len="sm"/>
            <a:tailEnd type="none" w="sm" len="sm"/>
          </a:ln>
        </p:spPr>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flipH="1">
            <a:off x="7961599" y="-2782197"/>
            <a:ext cx="11098426" cy="16596766"/>
          </a:xfrm>
          <a:custGeom>
            <a:avLst/>
            <a:gdLst/>
            <a:ahLst/>
            <a:cxnLst/>
            <a:rect l="l" t="t" r="r" b="b"/>
            <a:pathLst>
              <a:path w="11098426" h="16596766">
                <a:moveTo>
                  <a:pt x="11098426" y="0"/>
                </a:moveTo>
                <a:lnTo>
                  <a:pt x="0" y="0"/>
                </a:lnTo>
                <a:lnTo>
                  <a:pt x="0" y="16596766"/>
                </a:lnTo>
                <a:lnTo>
                  <a:pt x="11098426" y="16596766"/>
                </a:lnTo>
                <a:lnTo>
                  <a:pt x="11098426" y="0"/>
                </a:lnTo>
                <a:close/>
              </a:path>
            </a:pathLst>
          </a:custGeom>
          <a:blipFill>
            <a:blip r:embed="rId2">
              <a:extLst>
                <a:ext uri="{96DAC541-7B7A-43D3-8B79-37D633B846F1}">
                  <asvg:svgBlip xmlns:asvg="http://schemas.microsoft.com/office/drawing/2016/SVG/main" r:embed="rId3"/>
                </a:ext>
              </a:extLst>
            </a:blip>
            <a:stretch>
              <a:fillRect l="-105106"/>
            </a:stretch>
          </a:blipFill>
        </p:spPr>
      </p:sp>
      <p:grpSp>
        <p:nvGrpSpPr>
          <p:cNvPr id="3" name="Group 3"/>
          <p:cNvGrpSpPr/>
          <p:nvPr/>
        </p:nvGrpSpPr>
        <p:grpSpPr>
          <a:xfrm>
            <a:off x="1028700" y="1028700"/>
            <a:ext cx="4141133" cy="671800"/>
            <a:chOff x="0" y="0"/>
            <a:chExt cx="5521511" cy="895733"/>
          </a:xfrm>
        </p:grpSpPr>
        <p:sp>
          <p:nvSpPr>
            <p:cNvPr id="4" name="Freeform 4"/>
            <p:cNvSpPr/>
            <p:nvPr/>
          </p:nvSpPr>
          <p:spPr>
            <a:xfrm>
              <a:off x="0" y="0"/>
              <a:ext cx="869675" cy="895733"/>
            </a:xfrm>
            <a:custGeom>
              <a:avLst/>
              <a:gdLst/>
              <a:ahLst/>
              <a:cxnLst/>
              <a:rect l="l" t="t" r="r" b="b"/>
              <a:pathLst>
                <a:path w="869675" h="895733">
                  <a:moveTo>
                    <a:pt x="0" y="0"/>
                  </a:moveTo>
                  <a:lnTo>
                    <a:pt x="869675" y="0"/>
                  </a:lnTo>
                  <a:lnTo>
                    <a:pt x="869675" y="895733"/>
                  </a:lnTo>
                  <a:lnTo>
                    <a:pt x="0" y="895733"/>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195115" y="158115"/>
              <a:ext cx="4326396" cy="512828"/>
            </a:xfrm>
            <a:prstGeom prst="rect">
              <a:avLst/>
            </a:prstGeom>
          </p:spPr>
          <p:txBody>
            <a:bodyPr lIns="0" tIns="0" rIns="0" bIns="0" rtlCol="0" anchor="t">
              <a:spAutoFit/>
            </a:bodyPr>
            <a:lstStyle/>
            <a:p>
              <a:pPr>
                <a:lnSpc>
                  <a:spcPts val="3081"/>
                </a:lnSpc>
                <a:spcBef>
                  <a:spcPct val="0"/>
                </a:spcBef>
              </a:pPr>
              <a:r>
                <a:rPr lang="en-US" sz="2201">
                  <a:solidFill>
                    <a:srgbClr val="F4E7E7"/>
                  </a:solidFill>
                  <a:latin typeface="Telegraf Bold"/>
                </a:rPr>
                <a:t>Add Company Name</a:t>
              </a:r>
            </a:p>
          </p:txBody>
        </p:sp>
      </p:grpSp>
      <p:grpSp>
        <p:nvGrpSpPr>
          <p:cNvPr id="6" name="Group 6"/>
          <p:cNvGrpSpPr/>
          <p:nvPr/>
        </p:nvGrpSpPr>
        <p:grpSpPr>
          <a:xfrm>
            <a:off x="10637363" y="1028700"/>
            <a:ext cx="6621937" cy="8229600"/>
            <a:chOff x="0" y="0"/>
            <a:chExt cx="5108702" cy="6348984"/>
          </a:xfrm>
        </p:grpSpPr>
        <p:sp>
          <p:nvSpPr>
            <p:cNvPr id="7" name="Freeform 7"/>
            <p:cNvSpPr/>
            <p:nvPr/>
          </p:nvSpPr>
          <p:spPr>
            <a:xfrm>
              <a:off x="0" y="0"/>
              <a:ext cx="5108702" cy="6348984"/>
            </a:xfrm>
            <a:custGeom>
              <a:avLst/>
              <a:gdLst/>
              <a:ahLst/>
              <a:cxnLst/>
              <a:rect l="l" t="t" r="r" b="b"/>
              <a:pathLst>
                <a:path w="5108702" h="6348984">
                  <a:moveTo>
                    <a:pt x="5108702" y="2554351"/>
                  </a:moveTo>
                  <a:lnTo>
                    <a:pt x="5108702" y="3794506"/>
                  </a:lnTo>
                  <a:cubicBezTo>
                    <a:pt x="5108702" y="5205222"/>
                    <a:pt x="3965067" y="6348857"/>
                    <a:pt x="2554351" y="6348857"/>
                  </a:cubicBezTo>
                  <a:cubicBezTo>
                    <a:pt x="1143635" y="6348984"/>
                    <a:pt x="0" y="5205349"/>
                    <a:pt x="0" y="3794506"/>
                  </a:cubicBezTo>
                  <a:lnTo>
                    <a:pt x="0" y="2554351"/>
                  </a:lnTo>
                  <a:cubicBezTo>
                    <a:pt x="0" y="1143635"/>
                    <a:pt x="1143635" y="0"/>
                    <a:pt x="2554351" y="0"/>
                  </a:cubicBezTo>
                  <a:cubicBezTo>
                    <a:pt x="3965067" y="0"/>
                    <a:pt x="5108702" y="1143635"/>
                    <a:pt x="5108702" y="2554351"/>
                  </a:cubicBezTo>
                  <a:close/>
                </a:path>
              </a:pathLst>
            </a:custGeom>
            <a:blipFill>
              <a:blip r:embed="rId6"/>
              <a:stretch>
                <a:fillRect l="-10618" t="-33817" r="-6498" b="-7631"/>
              </a:stretch>
            </a:blipFill>
          </p:spPr>
        </p:sp>
      </p:grpSp>
      <p:grpSp>
        <p:nvGrpSpPr>
          <p:cNvPr id="8" name="Group 8"/>
          <p:cNvGrpSpPr/>
          <p:nvPr/>
        </p:nvGrpSpPr>
        <p:grpSpPr>
          <a:xfrm>
            <a:off x="4261254" y="8045958"/>
            <a:ext cx="5079534" cy="1212342"/>
            <a:chOff x="0" y="0"/>
            <a:chExt cx="7530111" cy="1797226"/>
          </a:xfrm>
        </p:grpSpPr>
        <p:sp>
          <p:nvSpPr>
            <p:cNvPr id="9" name="Freeform 9"/>
            <p:cNvSpPr/>
            <p:nvPr/>
          </p:nvSpPr>
          <p:spPr>
            <a:xfrm>
              <a:off x="0" y="0"/>
              <a:ext cx="7530111" cy="1797226"/>
            </a:xfrm>
            <a:custGeom>
              <a:avLst/>
              <a:gdLst/>
              <a:ahLst/>
              <a:cxnLst/>
              <a:rect l="l" t="t" r="r" b="b"/>
              <a:pathLst>
                <a:path w="7530111" h="1797226">
                  <a:moveTo>
                    <a:pt x="45724" y="0"/>
                  </a:moveTo>
                  <a:lnTo>
                    <a:pt x="7484387" y="0"/>
                  </a:lnTo>
                  <a:cubicBezTo>
                    <a:pt x="7509639" y="0"/>
                    <a:pt x="7530111" y="20471"/>
                    <a:pt x="7530111" y="45724"/>
                  </a:cubicBezTo>
                  <a:lnTo>
                    <a:pt x="7530111" y="1751502"/>
                  </a:lnTo>
                  <a:cubicBezTo>
                    <a:pt x="7530111" y="1763629"/>
                    <a:pt x="7525293" y="1775259"/>
                    <a:pt x="7516719" y="1783834"/>
                  </a:cubicBezTo>
                  <a:cubicBezTo>
                    <a:pt x="7508144" y="1792409"/>
                    <a:pt x="7496514" y="1797226"/>
                    <a:pt x="7484387" y="1797226"/>
                  </a:cubicBezTo>
                  <a:lnTo>
                    <a:pt x="45724" y="1797226"/>
                  </a:lnTo>
                  <a:cubicBezTo>
                    <a:pt x="20471" y="1797226"/>
                    <a:pt x="0" y="1776755"/>
                    <a:pt x="0" y="1751502"/>
                  </a:cubicBezTo>
                  <a:lnTo>
                    <a:pt x="0" y="45724"/>
                  </a:lnTo>
                  <a:cubicBezTo>
                    <a:pt x="0" y="20471"/>
                    <a:pt x="20471" y="0"/>
                    <a:pt x="45724" y="0"/>
                  </a:cubicBezTo>
                  <a:close/>
                </a:path>
              </a:pathLst>
            </a:custGeom>
            <a:solidFill>
              <a:srgbClr val="F4E7E7"/>
            </a:solidFill>
            <a:ln cap="rnd">
              <a:noFill/>
              <a:prstDash val="sysDot"/>
              <a:round/>
            </a:ln>
          </p:spPr>
        </p:sp>
        <p:sp>
          <p:nvSpPr>
            <p:cNvPr id="10" name="TextBox 10"/>
            <p:cNvSpPr txBox="1"/>
            <p:nvPr/>
          </p:nvSpPr>
          <p:spPr>
            <a:xfrm>
              <a:off x="0" y="-47625"/>
              <a:ext cx="7530111" cy="1844851"/>
            </a:xfrm>
            <a:prstGeom prst="rect">
              <a:avLst/>
            </a:prstGeom>
          </p:spPr>
          <p:txBody>
            <a:bodyPr lIns="254000" tIns="254000" rIns="254000" bIns="254000" rtlCol="0" anchor="ctr"/>
            <a:lstStyle/>
            <a:p>
              <a:pPr>
                <a:lnSpc>
                  <a:spcPts val="2100"/>
                </a:lnSpc>
              </a:pPr>
              <a:r>
                <a:rPr lang="en-US" sz="1500">
                  <a:solidFill>
                    <a:srgbClr val="000000"/>
                  </a:solidFill>
                  <a:latin typeface="Telegraf"/>
                </a:rPr>
                <a:t>Drag and drop your photo or video! Click the sample photo or video and delete. Select yours from the uploads tab, drag, and then drop inside the frame!</a:t>
              </a:r>
            </a:p>
          </p:txBody>
        </p:sp>
      </p:grpSp>
      <p:grpSp>
        <p:nvGrpSpPr>
          <p:cNvPr id="11" name="Group 11"/>
          <p:cNvGrpSpPr/>
          <p:nvPr/>
        </p:nvGrpSpPr>
        <p:grpSpPr>
          <a:xfrm>
            <a:off x="1028700" y="3028057"/>
            <a:ext cx="7414512" cy="4230886"/>
            <a:chOff x="0" y="0"/>
            <a:chExt cx="9886015" cy="5641182"/>
          </a:xfrm>
        </p:grpSpPr>
        <p:sp>
          <p:nvSpPr>
            <p:cNvPr id="12" name="TextBox 12"/>
            <p:cNvSpPr txBox="1"/>
            <p:nvPr/>
          </p:nvSpPr>
          <p:spPr>
            <a:xfrm>
              <a:off x="0" y="66675"/>
              <a:ext cx="9886015" cy="3286125"/>
            </a:xfrm>
            <a:prstGeom prst="rect">
              <a:avLst/>
            </a:prstGeom>
          </p:spPr>
          <p:txBody>
            <a:bodyPr lIns="0" tIns="0" rIns="0" bIns="0" rtlCol="0" anchor="t">
              <a:spAutoFit/>
            </a:bodyPr>
            <a:lstStyle/>
            <a:p>
              <a:pPr>
                <a:lnSpc>
                  <a:spcPts val="9000"/>
                </a:lnSpc>
              </a:pPr>
              <a:r>
                <a:rPr lang="en-US" sz="9000">
                  <a:solidFill>
                    <a:srgbClr val="F4E7E7"/>
                  </a:solidFill>
                  <a:latin typeface="Telegraf"/>
                </a:rPr>
                <a:t>About the Company</a:t>
              </a:r>
            </a:p>
          </p:txBody>
        </p:sp>
        <p:sp>
          <p:nvSpPr>
            <p:cNvPr id="13" name="Freeform 13"/>
            <p:cNvSpPr/>
            <p:nvPr/>
          </p:nvSpPr>
          <p:spPr>
            <a:xfrm flipH="1">
              <a:off x="315300" y="3913855"/>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14" name="TextBox 14"/>
            <p:cNvSpPr txBox="1"/>
            <p:nvPr/>
          </p:nvSpPr>
          <p:spPr>
            <a:xfrm>
              <a:off x="0" y="4528662"/>
              <a:ext cx="9886015" cy="1112520"/>
            </a:xfrm>
            <a:prstGeom prst="rect">
              <a:avLst/>
            </a:prstGeom>
          </p:spPr>
          <p:txBody>
            <a:bodyPr lIns="0" tIns="0" rIns="0" bIns="0" rtlCol="0" anchor="t">
              <a:spAutoFit/>
            </a:bodyPr>
            <a:lstStyle/>
            <a:p>
              <a:pPr marL="518160" lvl="1" indent="-259080">
                <a:lnSpc>
                  <a:spcPts val="3359"/>
                </a:lnSpc>
                <a:buFont typeface="Arial"/>
                <a:buChar char="•"/>
              </a:pPr>
              <a:r>
                <a:rPr lang="en-US" sz="2400">
                  <a:solidFill>
                    <a:srgbClr val="F4E7E7"/>
                  </a:solidFill>
                  <a:latin typeface="Telegraf"/>
                </a:rPr>
                <a:t>Write the overview of your company here.</a:t>
              </a:r>
            </a:p>
            <a:p>
              <a:pPr marL="518160" lvl="1" indent="-259080" algn="l">
                <a:lnSpc>
                  <a:spcPts val="3359"/>
                </a:lnSpc>
                <a:buFont typeface="Arial"/>
                <a:buChar char="•"/>
              </a:pPr>
              <a:r>
                <a:rPr lang="en-US" sz="2400">
                  <a:solidFill>
                    <a:srgbClr val="F4E7E7"/>
                  </a:solidFill>
                  <a:latin typeface="Telegraf"/>
                </a:rPr>
                <a:t>Briefly tell your company's history and products.</a:t>
              </a:r>
            </a:p>
          </p:txBody>
        </p:sp>
      </p:grpSp>
      <p:sp>
        <p:nvSpPr>
          <p:cNvPr id="15" name="TextBox 15"/>
          <p:cNvSpPr txBox="1"/>
          <p:nvPr/>
        </p:nvSpPr>
        <p:spPr>
          <a:xfrm>
            <a:off x="1028700" y="8915002"/>
            <a:ext cx="2800980" cy="320040"/>
          </a:xfrm>
          <a:prstGeom prst="rect">
            <a:avLst/>
          </a:prstGeom>
        </p:spPr>
        <p:txBody>
          <a:bodyPr lIns="0" tIns="0" rIns="0" bIns="0" rtlCol="0" anchor="t">
            <a:spAutoFit/>
          </a:bodyPr>
          <a:lstStyle/>
          <a:p>
            <a:pPr marL="0" lvl="0" indent="0">
              <a:lnSpc>
                <a:spcPts val="2340"/>
              </a:lnSpc>
              <a:spcBef>
                <a:spcPct val="0"/>
              </a:spcBef>
            </a:pPr>
            <a:r>
              <a:rPr lang="en-US" sz="1800">
                <a:solidFill>
                  <a:srgbClr val="F4E7E7"/>
                </a:solidFill>
                <a:latin typeface="Telegraf"/>
              </a:rPr>
              <a:t>Back to </a:t>
            </a:r>
            <a:r>
              <a:rPr lang="en-US" sz="1800">
                <a:solidFill>
                  <a:srgbClr val="F4E7E7"/>
                </a:solidFill>
                <a:latin typeface="Telegraf Bold"/>
              </a:rPr>
              <a:t>Agenda</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aphicFrame>
        <p:nvGraphicFramePr>
          <p:cNvPr id="3" name="Table 3"/>
          <p:cNvGraphicFramePr>
            <a:graphicFrameLocks noGrp="1"/>
          </p:cNvGraphicFramePr>
          <p:nvPr/>
        </p:nvGraphicFramePr>
        <p:xfrm>
          <a:off x="1028700" y="1028700"/>
          <a:ext cx="7574579" cy="7249736"/>
        </p:xfrm>
        <a:graphic>
          <a:graphicData uri="http://schemas.openxmlformats.org/drawingml/2006/table">
            <a:tbl>
              <a:tblPr/>
              <a:tblGrid>
                <a:gridCol w="3157571">
                  <a:extLst>
                    <a:ext uri="{9D8B030D-6E8A-4147-A177-3AD203B41FA5}">
                      <a16:colId xmlns:a16="http://schemas.microsoft.com/office/drawing/2014/main" val="20000"/>
                    </a:ext>
                  </a:extLst>
                </a:gridCol>
                <a:gridCol w="4417008">
                  <a:extLst>
                    <a:ext uri="{9D8B030D-6E8A-4147-A177-3AD203B41FA5}">
                      <a16:colId xmlns:a16="http://schemas.microsoft.com/office/drawing/2014/main" val="20001"/>
                    </a:ext>
                  </a:extLst>
                </a:gridCol>
              </a:tblGrid>
              <a:tr h="3624868">
                <a:tc>
                  <a:txBody>
                    <a:bodyPr/>
                    <a:lstStyle/>
                    <a:p>
                      <a:pPr algn="l">
                        <a:lnSpc>
                          <a:spcPts val="3359"/>
                        </a:lnSpc>
                        <a:defRPr/>
                      </a:pPr>
                      <a:endParaRPr lang="en-US" sz="1100"/>
                    </a:p>
                    <a:p>
                      <a:pPr>
                        <a:lnSpc>
                          <a:spcPts val="3359"/>
                        </a:lnSpc>
                      </a:pPr>
                      <a:r>
                        <a:rPr lang="en-US" sz="2799">
                          <a:solidFill>
                            <a:srgbClr val="F4E7E7"/>
                          </a:solidFill>
                          <a:latin typeface="Telegraf Bold"/>
                        </a:rPr>
                        <a:t>MISSION</a:t>
                      </a: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079"/>
                        </a:lnSpc>
                        <a:defRPr/>
                      </a:pPr>
                      <a:endParaRPr lang="en-US" sz="1100"/>
                    </a:p>
                    <a:p>
                      <a:pPr>
                        <a:lnSpc>
                          <a:spcPts val="3079"/>
                        </a:lnSpc>
                      </a:pPr>
                      <a:r>
                        <a:rPr lang="en-US" sz="2199">
                          <a:solidFill>
                            <a:srgbClr val="F4E7E7"/>
                          </a:solidFill>
                          <a:latin typeface="Telegraf"/>
                        </a:rPr>
                        <a:t>Write the company's mission statement here.</a:t>
                      </a: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3624868">
                <a:tc>
                  <a:txBody>
                    <a:bodyPr/>
                    <a:lstStyle/>
                    <a:p>
                      <a:pPr algn="l">
                        <a:lnSpc>
                          <a:spcPts val="3359"/>
                        </a:lnSpc>
                        <a:defRPr/>
                      </a:pPr>
                      <a:endParaRPr lang="en-US" sz="1100"/>
                    </a:p>
                    <a:p>
                      <a:pPr>
                        <a:lnSpc>
                          <a:spcPts val="3359"/>
                        </a:lnSpc>
                      </a:pPr>
                      <a:r>
                        <a:rPr lang="en-US" sz="2799">
                          <a:solidFill>
                            <a:srgbClr val="F4E7E7"/>
                          </a:solidFill>
                          <a:latin typeface="Telegraf Bold"/>
                        </a:rPr>
                        <a:t>VISION</a:t>
                      </a:r>
                    </a:p>
                    <a:p>
                      <a:pPr>
                        <a:lnSpc>
                          <a:spcPts val="3359"/>
                        </a:lnSpc>
                      </a:pPr>
                      <a:endParaRPr lang="en-US" sz="2799">
                        <a:solidFill>
                          <a:srgbClr val="F4E7E7"/>
                        </a:solidFill>
                        <a:latin typeface="Telegraf Bold"/>
                      </a:endParaRP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l">
                        <a:lnSpc>
                          <a:spcPts val="3079"/>
                        </a:lnSpc>
                        <a:defRPr/>
                      </a:pPr>
                      <a:endParaRPr lang="en-US" sz="1100"/>
                    </a:p>
                    <a:p>
                      <a:pPr>
                        <a:lnSpc>
                          <a:spcPts val="3079"/>
                        </a:lnSpc>
                      </a:pPr>
                      <a:r>
                        <a:rPr lang="en-US" sz="2199">
                          <a:solidFill>
                            <a:srgbClr val="F4E7E7"/>
                          </a:solidFill>
                          <a:latin typeface="Telegraf"/>
                        </a:rPr>
                        <a:t>Write the company's vision statement here.</a:t>
                      </a:r>
                    </a:p>
                  </a:txBody>
                  <a:tcPr marL="0" marR="0" marT="0" marB="0">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4" name="Freeform 4"/>
          <p:cNvSpPr/>
          <p:nvPr/>
        </p:nvSpPr>
        <p:spPr>
          <a:xfrm rot="-462696">
            <a:off x="13798841" y="8537004"/>
            <a:ext cx="6920917" cy="4114800"/>
          </a:xfrm>
          <a:custGeom>
            <a:avLst/>
            <a:gdLst/>
            <a:ahLst/>
            <a:cxnLst/>
            <a:rect l="l" t="t" r="r" b="b"/>
            <a:pathLst>
              <a:path w="6920917" h="4114800">
                <a:moveTo>
                  <a:pt x="0" y="0"/>
                </a:moveTo>
                <a:lnTo>
                  <a:pt x="6920918" y="0"/>
                </a:lnTo>
                <a:lnTo>
                  <a:pt x="6920918" y="4114800"/>
                </a:lnTo>
                <a:lnTo>
                  <a:pt x="0" y="4114800"/>
                </a:lnTo>
                <a:lnTo>
                  <a:pt x="0" y="0"/>
                </a:lnTo>
                <a:close/>
              </a:path>
            </a:pathLst>
          </a:custGeom>
          <a:blipFill>
            <a:blip r:embed="rId3">
              <a:alphaModFix amt="71000"/>
              <a:extLst>
                <a:ext uri="{96DAC541-7B7A-43D3-8B79-37D633B846F1}">
                  <asvg:svgBlip xmlns:asvg="http://schemas.microsoft.com/office/drawing/2016/SVG/main" r:embed="rId4"/>
                </a:ext>
              </a:extLst>
            </a:blip>
            <a:stretch>
              <a:fillRect/>
            </a:stretch>
          </a:blipFill>
        </p:spPr>
      </p:sp>
      <p:grpSp>
        <p:nvGrpSpPr>
          <p:cNvPr id="5" name="Group 5"/>
          <p:cNvGrpSpPr/>
          <p:nvPr/>
        </p:nvGrpSpPr>
        <p:grpSpPr>
          <a:xfrm>
            <a:off x="9555453" y="1028700"/>
            <a:ext cx="7703847" cy="2981266"/>
            <a:chOff x="0" y="0"/>
            <a:chExt cx="10271796" cy="3975021"/>
          </a:xfrm>
        </p:grpSpPr>
        <p:sp>
          <p:nvSpPr>
            <p:cNvPr id="6" name="TextBox 6"/>
            <p:cNvSpPr txBox="1"/>
            <p:nvPr/>
          </p:nvSpPr>
          <p:spPr>
            <a:xfrm>
              <a:off x="0" y="66675"/>
              <a:ext cx="10271796" cy="3286125"/>
            </a:xfrm>
            <a:prstGeom prst="rect">
              <a:avLst/>
            </a:prstGeom>
          </p:spPr>
          <p:txBody>
            <a:bodyPr lIns="0" tIns="0" rIns="0" bIns="0" rtlCol="0" anchor="t">
              <a:spAutoFit/>
            </a:bodyPr>
            <a:lstStyle/>
            <a:p>
              <a:pPr algn="r">
                <a:lnSpc>
                  <a:spcPts val="9000"/>
                </a:lnSpc>
              </a:pPr>
              <a:r>
                <a:rPr lang="en-US" sz="9000">
                  <a:solidFill>
                    <a:srgbClr val="FFFFFF"/>
                  </a:solidFill>
                  <a:latin typeface="Telegraf"/>
                </a:rPr>
                <a:t>Our Mission and Vision</a:t>
              </a:r>
            </a:p>
          </p:txBody>
        </p:sp>
        <p:sp>
          <p:nvSpPr>
            <p:cNvPr id="7" name="TextBox 7"/>
            <p:cNvSpPr txBox="1"/>
            <p:nvPr/>
          </p:nvSpPr>
          <p:spPr>
            <a:xfrm>
              <a:off x="0" y="3421301"/>
              <a:ext cx="10271796" cy="553720"/>
            </a:xfrm>
            <a:prstGeom prst="rect">
              <a:avLst/>
            </a:prstGeom>
          </p:spPr>
          <p:txBody>
            <a:bodyPr lIns="0" tIns="0" rIns="0" bIns="0" rtlCol="0" anchor="t">
              <a:spAutoFit/>
            </a:bodyPr>
            <a:lstStyle/>
            <a:p>
              <a:pPr marL="0" lvl="0" indent="0" algn="r">
                <a:lnSpc>
                  <a:spcPts val="3359"/>
                </a:lnSpc>
                <a:spcBef>
                  <a:spcPct val="0"/>
                </a:spcBef>
              </a:pPr>
              <a:r>
                <a:rPr lang="en-US" sz="2400">
                  <a:solidFill>
                    <a:srgbClr val="FFFFFF"/>
                  </a:solidFill>
                  <a:latin typeface="Telegraf"/>
                </a:rPr>
                <a:t>Briefly elaborate on what you want to discuss. </a:t>
              </a:r>
            </a:p>
          </p:txBody>
        </p:sp>
      </p:grpSp>
      <p:sp>
        <p:nvSpPr>
          <p:cNvPr id="8" name="TextBox 8"/>
          <p:cNvSpPr txBox="1"/>
          <p:nvPr/>
        </p:nvSpPr>
        <p:spPr>
          <a:xfrm>
            <a:off x="1028700" y="8938260"/>
            <a:ext cx="2800980" cy="320040"/>
          </a:xfrm>
          <a:prstGeom prst="rect">
            <a:avLst/>
          </a:prstGeom>
        </p:spPr>
        <p:txBody>
          <a:bodyPr lIns="0" tIns="0" rIns="0" bIns="0" rtlCol="0" anchor="t">
            <a:spAutoFit/>
          </a:bodyPr>
          <a:lstStyle/>
          <a:p>
            <a:pPr marL="0" lvl="0" indent="0">
              <a:lnSpc>
                <a:spcPts val="2340"/>
              </a:lnSpc>
              <a:spcBef>
                <a:spcPct val="0"/>
              </a:spcBef>
            </a:pPr>
            <a:r>
              <a:rPr lang="en-US" sz="1800">
                <a:solidFill>
                  <a:srgbClr val="F4E7E7"/>
                </a:solidFill>
                <a:latin typeface="Telegraf"/>
              </a:rPr>
              <a:t>Back to </a:t>
            </a:r>
            <a:r>
              <a:rPr lang="en-US" sz="1800">
                <a:solidFill>
                  <a:srgbClr val="F4E7E7"/>
                </a:solidFill>
                <a:latin typeface="Telegraf Bold"/>
              </a:rPr>
              <a:t>Agenda</a:t>
            </a:r>
          </a:p>
        </p:txBody>
      </p:sp>
      <p:sp>
        <p:nvSpPr>
          <p:cNvPr id="9" name="Freeform 9"/>
          <p:cNvSpPr/>
          <p:nvPr/>
        </p:nvSpPr>
        <p:spPr>
          <a:xfrm rot="829761">
            <a:off x="11519704" y="5427970"/>
            <a:ext cx="3775344" cy="2244614"/>
          </a:xfrm>
          <a:custGeom>
            <a:avLst/>
            <a:gdLst/>
            <a:ahLst/>
            <a:cxnLst/>
            <a:rect l="l" t="t" r="r" b="b"/>
            <a:pathLst>
              <a:path w="3775344" h="2244614">
                <a:moveTo>
                  <a:pt x="0" y="0"/>
                </a:moveTo>
                <a:lnTo>
                  <a:pt x="3775345" y="0"/>
                </a:lnTo>
                <a:lnTo>
                  <a:pt x="3775345" y="2244614"/>
                </a:lnTo>
                <a:lnTo>
                  <a:pt x="0" y="2244614"/>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10" name="Freeform 10"/>
          <p:cNvSpPr/>
          <p:nvPr/>
        </p:nvSpPr>
        <p:spPr>
          <a:xfrm rot="-948439">
            <a:off x="7817131" y="7815630"/>
            <a:ext cx="2653737" cy="1577767"/>
          </a:xfrm>
          <a:custGeom>
            <a:avLst/>
            <a:gdLst/>
            <a:ahLst/>
            <a:cxnLst/>
            <a:rect l="l" t="t" r="r" b="b"/>
            <a:pathLst>
              <a:path w="2653737" h="1577767">
                <a:moveTo>
                  <a:pt x="0" y="0"/>
                </a:moveTo>
                <a:lnTo>
                  <a:pt x="2653738" y="0"/>
                </a:lnTo>
                <a:lnTo>
                  <a:pt x="2653738" y="1577768"/>
                </a:lnTo>
                <a:lnTo>
                  <a:pt x="0" y="1577768"/>
                </a:lnTo>
                <a:lnTo>
                  <a:pt x="0" y="0"/>
                </a:lnTo>
                <a:close/>
              </a:path>
            </a:pathLst>
          </a:custGeom>
          <a:blipFill>
            <a:blip r:embed="rId3">
              <a:alphaModFix amt="70000"/>
              <a:extLst>
                <a:ext uri="{96DAC541-7B7A-43D3-8B79-37D633B846F1}">
                  <asvg:svgBlip xmlns:asvg="http://schemas.microsoft.com/office/drawing/2016/SVG/main" r:embed="rId4"/>
                </a:ext>
              </a:extLst>
            </a:blip>
            <a:stretch>
              <a:fillRect/>
            </a:stretch>
          </a:blipFill>
        </p:spPr>
      </p:sp>
      <p:sp>
        <p:nvSpPr>
          <p:cNvPr id="11" name="AutoShape 11"/>
          <p:cNvSpPr/>
          <p:nvPr/>
        </p:nvSpPr>
        <p:spPr>
          <a:xfrm>
            <a:off x="1028700" y="1004888"/>
            <a:ext cx="554581" cy="0"/>
          </a:xfrm>
          <a:prstGeom prst="line">
            <a:avLst/>
          </a:prstGeom>
          <a:ln w="47625" cap="rnd">
            <a:solidFill>
              <a:srgbClr val="F44747"/>
            </a:solidFill>
            <a:prstDash val="solid"/>
            <a:headEnd type="none" w="sm" len="sm"/>
            <a:tailEnd type="none" w="sm" len="sm"/>
          </a:ln>
        </p:spPr>
      </p:sp>
      <p:sp>
        <p:nvSpPr>
          <p:cNvPr id="12" name="AutoShape 12"/>
          <p:cNvSpPr/>
          <p:nvPr/>
        </p:nvSpPr>
        <p:spPr>
          <a:xfrm>
            <a:off x="1028700" y="4629755"/>
            <a:ext cx="554581" cy="0"/>
          </a:xfrm>
          <a:prstGeom prst="line">
            <a:avLst/>
          </a:prstGeom>
          <a:ln w="47625" cap="rnd">
            <a:solidFill>
              <a:srgbClr val="F44747"/>
            </a:solidFill>
            <a:prstDash val="solid"/>
            <a:headEnd type="none" w="sm" len="sm"/>
            <a:tailEnd type="none" w="sm" len="sm"/>
          </a:ln>
        </p:spPr>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sp>
        <p:nvSpPr>
          <p:cNvPr id="3" name="Freeform 3"/>
          <p:cNvSpPr/>
          <p:nvPr/>
        </p:nvSpPr>
        <p:spPr>
          <a:xfrm rot="-779136">
            <a:off x="-3098569" y="-7869264"/>
            <a:ext cx="18355375" cy="14917914"/>
          </a:xfrm>
          <a:custGeom>
            <a:avLst/>
            <a:gdLst/>
            <a:ahLst/>
            <a:cxnLst/>
            <a:rect l="l" t="t" r="r" b="b"/>
            <a:pathLst>
              <a:path w="18355375" h="14917914">
                <a:moveTo>
                  <a:pt x="0" y="0"/>
                </a:moveTo>
                <a:lnTo>
                  <a:pt x="18355374" y="0"/>
                </a:lnTo>
                <a:lnTo>
                  <a:pt x="18355374" y="14917913"/>
                </a:lnTo>
                <a:lnTo>
                  <a:pt x="0" y="14917913"/>
                </a:lnTo>
                <a:lnTo>
                  <a:pt x="0" y="0"/>
                </a:lnTo>
                <a:close/>
              </a:path>
            </a:pathLst>
          </a:custGeom>
          <a:blipFill>
            <a:blip r:embed="rId3">
              <a:alphaModFix amt="43000"/>
              <a:extLst>
                <a:ext uri="{96DAC541-7B7A-43D3-8B79-37D633B846F1}">
                  <asvg:svgBlip xmlns:asvg="http://schemas.microsoft.com/office/drawing/2016/SVG/main" r:embed="rId4"/>
                </a:ext>
              </a:extLst>
            </a:blip>
            <a:stretch>
              <a:fillRect/>
            </a:stretch>
          </a:blipFill>
        </p:spPr>
      </p:sp>
      <p:sp>
        <p:nvSpPr>
          <p:cNvPr id="4" name="Freeform 4"/>
          <p:cNvSpPr/>
          <p:nvPr/>
        </p:nvSpPr>
        <p:spPr>
          <a:xfrm rot="-779136">
            <a:off x="6702128" y="3382569"/>
            <a:ext cx="16497169" cy="13407699"/>
          </a:xfrm>
          <a:custGeom>
            <a:avLst/>
            <a:gdLst/>
            <a:ahLst/>
            <a:cxnLst/>
            <a:rect l="l" t="t" r="r" b="b"/>
            <a:pathLst>
              <a:path w="16497169" h="13407699">
                <a:moveTo>
                  <a:pt x="0" y="0"/>
                </a:moveTo>
                <a:lnTo>
                  <a:pt x="16497168" y="0"/>
                </a:lnTo>
                <a:lnTo>
                  <a:pt x="16497168" y="13407699"/>
                </a:lnTo>
                <a:lnTo>
                  <a:pt x="0" y="13407699"/>
                </a:lnTo>
                <a:lnTo>
                  <a:pt x="0" y="0"/>
                </a:lnTo>
                <a:close/>
              </a:path>
            </a:pathLst>
          </a:custGeom>
          <a:blipFill>
            <a:blip r:embed="rId5">
              <a:alphaModFix amt="74000"/>
              <a:extLst>
                <a:ext uri="{96DAC541-7B7A-43D3-8B79-37D633B846F1}">
                  <asvg:svgBlip xmlns:asvg="http://schemas.microsoft.com/office/drawing/2016/SVG/main" r:embed="rId6"/>
                </a:ext>
              </a:extLst>
            </a:blip>
            <a:stretch>
              <a:fillRect/>
            </a:stretch>
          </a:blipFill>
        </p:spPr>
      </p:sp>
      <p:grpSp>
        <p:nvGrpSpPr>
          <p:cNvPr id="5" name="Group 5"/>
          <p:cNvGrpSpPr/>
          <p:nvPr/>
        </p:nvGrpSpPr>
        <p:grpSpPr>
          <a:xfrm>
            <a:off x="1028700" y="8920183"/>
            <a:ext cx="4209414" cy="276522"/>
            <a:chOff x="0" y="0"/>
            <a:chExt cx="5612552" cy="368696"/>
          </a:xfrm>
        </p:grpSpPr>
        <p:sp>
          <p:nvSpPr>
            <p:cNvPr id="6" name="Freeform 6"/>
            <p:cNvSpPr/>
            <p:nvPr/>
          </p:nvSpPr>
          <p:spPr>
            <a:xfrm>
              <a:off x="0" y="0"/>
              <a:ext cx="368696" cy="368696"/>
            </a:xfrm>
            <a:custGeom>
              <a:avLst/>
              <a:gdLst/>
              <a:ahLst/>
              <a:cxnLst/>
              <a:rect l="l" t="t" r="r" b="b"/>
              <a:pathLst>
                <a:path w="368696" h="368696">
                  <a:moveTo>
                    <a:pt x="0" y="0"/>
                  </a:moveTo>
                  <a:lnTo>
                    <a:pt x="368696" y="0"/>
                  </a:lnTo>
                  <a:lnTo>
                    <a:pt x="368696" y="368696"/>
                  </a:lnTo>
                  <a:lnTo>
                    <a:pt x="0" y="368696"/>
                  </a:lnTo>
                  <a:lnTo>
                    <a:pt x="0" y="0"/>
                  </a:lnTo>
                  <a:close/>
                </a:path>
              </a:pathLst>
            </a:custGeom>
            <a:blipFill>
              <a:blip r:embed="rId7">
                <a:extLst>
                  <a:ext uri="{96DAC541-7B7A-43D3-8B79-37D633B846F1}">
                    <asvg:svgBlip xmlns:asvg="http://schemas.microsoft.com/office/drawing/2016/SVG/main" r:embed="rId8"/>
                  </a:ext>
                </a:extLst>
              </a:blip>
              <a:stretch>
                <a:fillRect/>
              </a:stretch>
            </a:blipFill>
          </p:spPr>
        </p:sp>
        <p:sp>
          <p:nvSpPr>
            <p:cNvPr id="7" name="TextBox 7"/>
            <p:cNvSpPr txBox="1"/>
            <p:nvPr/>
          </p:nvSpPr>
          <p:spPr>
            <a:xfrm>
              <a:off x="556462" y="-42149"/>
              <a:ext cx="5056090" cy="410845"/>
            </a:xfrm>
            <a:prstGeom prst="rect">
              <a:avLst/>
            </a:prstGeom>
          </p:spPr>
          <p:txBody>
            <a:bodyPr lIns="0" tIns="0" rIns="0" bIns="0" rtlCol="0" anchor="t">
              <a:spAutoFit/>
            </a:bodyPr>
            <a:lstStyle/>
            <a:p>
              <a:pPr marL="0" lvl="0" indent="0" algn="l">
                <a:lnSpc>
                  <a:spcPts val="2340"/>
                </a:lnSpc>
                <a:spcBef>
                  <a:spcPct val="0"/>
                </a:spcBef>
              </a:pPr>
              <a:r>
                <a:rPr lang="en-US" sz="1800">
                  <a:solidFill>
                    <a:srgbClr val="F4E7E7"/>
                  </a:solidFill>
                  <a:latin typeface="Telegraf"/>
                </a:rPr>
                <a:t>Information available in audio.</a:t>
              </a:r>
            </a:p>
          </p:txBody>
        </p:sp>
      </p:grpSp>
      <p:sp>
        <p:nvSpPr>
          <p:cNvPr id="8" name="TextBox 8"/>
          <p:cNvSpPr txBox="1"/>
          <p:nvPr/>
        </p:nvSpPr>
        <p:spPr>
          <a:xfrm>
            <a:off x="13466330" y="1163622"/>
            <a:ext cx="3792970" cy="335280"/>
          </a:xfrm>
          <a:prstGeom prst="rect">
            <a:avLst/>
          </a:prstGeom>
        </p:spPr>
        <p:txBody>
          <a:bodyPr lIns="0" tIns="0" rIns="0" bIns="0" rtlCol="0" anchor="t">
            <a:spAutoFit/>
          </a:bodyPr>
          <a:lstStyle/>
          <a:p>
            <a:pPr algn="r">
              <a:lnSpc>
                <a:spcPts val="2520"/>
              </a:lnSpc>
            </a:pPr>
            <a:r>
              <a:rPr lang="en-US" sz="1800">
                <a:solidFill>
                  <a:srgbClr val="F4E7E7"/>
                </a:solidFill>
                <a:latin typeface="Telegraf"/>
              </a:rPr>
              <a:t>WRITE DATE HERE</a:t>
            </a:r>
          </a:p>
        </p:txBody>
      </p:sp>
      <p:grpSp>
        <p:nvGrpSpPr>
          <p:cNvPr id="9" name="Group 9"/>
          <p:cNvGrpSpPr/>
          <p:nvPr/>
        </p:nvGrpSpPr>
        <p:grpSpPr>
          <a:xfrm>
            <a:off x="1028700" y="2906036"/>
            <a:ext cx="8320366" cy="4250562"/>
            <a:chOff x="0" y="0"/>
            <a:chExt cx="11093821" cy="5667416"/>
          </a:xfrm>
        </p:grpSpPr>
        <p:sp>
          <p:nvSpPr>
            <p:cNvPr id="10" name="Freeform 10"/>
            <p:cNvSpPr/>
            <p:nvPr/>
          </p:nvSpPr>
          <p:spPr>
            <a:xfrm>
              <a:off x="0" y="4444977"/>
              <a:ext cx="8017562" cy="189506"/>
            </a:xfrm>
            <a:custGeom>
              <a:avLst/>
              <a:gdLst/>
              <a:ahLst/>
              <a:cxnLst/>
              <a:rect l="l" t="t" r="r" b="b"/>
              <a:pathLst>
                <a:path w="8017562" h="189506">
                  <a:moveTo>
                    <a:pt x="0" y="0"/>
                  </a:moveTo>
                  <a:lnTo>
                    <a:pt x="8017562" y="0"/>
                  </a:lnTo>
                  <a:lnTo>
                    <a:pt x="8017562" y="189506"/>
                  </a:lnTo>
                  <a:lnTo>
                    <a:pt x="0" y="189506"/>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1" name="TextBox 11"/>
            <p:cNvSpPr txBox="1"/>
            <p:nvPr/>
          </p:nvSpPr>
          <p:spPr>
            <a:xfrm>
              <a:off x="0" y="5091683"/>
              <a:ext cx="10820400" cy="575733"/>
            </a:xfrm>
            <a:prstGeom prst="rect">
              <a:avLst/>
            </a:prstGeom>
          </p:spPr>
          <p:txBody>
            <a:bodyPr lIns="0" tIns="0" rIns="0" bIns="0" rtlCol="0" anchor="t">
              <a:spAutoFit/>
            </a:bodyPr>
            <a:lstStyle/>
            <a:p>
              <a:pPr>
                <a:lnSpc>
                  <a:spcPts val="3500"/>
                </a:lnSpc>
              </a:pPr>
              <a:r>
                <a:rPr lang="en-US" sz="2500">
                  <a:solidFill>
                    <a:srgbClr val="F4E7E7"/>
                  </a:solidFill>
                  <a:latin typeface="Telegraf"/>
                </a:rPr>
                <a:t>Write company name here</a:t>
              </a:r>
            </a:p>
          </p:txBody>
        </p:sp>
        <p:sp>
          <p:nvSpPr>
            <p:cNvPr id="12" name="TextBox 12"/>
            <p:cNvSpPr txBox="1"/>
            <p:nvPr/>
          </p:nvSpPr>
          <p:spPr>
            <a:xfrm>
              <a:off x="0" y="104775"/>
              <a:ext cx="11093821" cy="4340202"/>
            </a:xfrm>
            <a:prstGeom prst="rect">
              <a:avLst/>
            </a:prstGeom>
          </p:spPr>
          <p:txBody>
            <a:bodyPr lIns="0" tIns="0" rIns="0" bIns="0" rtlCol="0" anchor="t">
              <a:spAutoFit/>
            </a:bodyPr>
            <a:lstStyle/>
            <a:p>
              <a:pPr>
                <a:lnSpc>
                  <a:spcPts val="11999"/>
                </a:lnSpc>
              </a:pPr>
              <a:r>
                <a:rPr lang="en-US" sz="11999">
                  <a:solidFill>
                    <a:srgbClr val="F4E7E7"/>
                  </a:solidFill>
                  <a:latin typeface="Telegraf"/>
                </a:rPr>
                <a:t>COMPANY PROFILE</a:t>
              </a:r>
            </a:p>
          </p:txBody>
        </p:sp>
      </p:grpSp>
      <p:grpSp>
        <p:nvGrpSpPr>
          <p:cNvPr id="13" name="Group 13"/>
          <p:cNvGrpSpPr/>
          <p:nvPr/>
        </p:nvGrpSpPr>
        <p:grpSpPr>
          <a:xfrm>
            <a:off x="1028700" y="1028700"/>
            <a:ext cx="4141133" cy="671800"/>
            <a:chOff x="0" y="0"/>
            <a:chExt cx="5521511" cy="895733"/>
          </a:xfrm>
        </p:grpSpPr>
        <p:sp>
          <p:nvSpPr>
            <p:cNvPr id="14" name="Freeform 14"/>
            <p:cNvSpPr/>
            <p:nvPr/>
          </p:nvSpPr>
          <p:spPr>
            <a:xfrm>
              <a:off x="0" y="0"/>
              <a:ext cx="869675" cy="895733"/>
            </a:xfrm>
            <a:custGeom>
              <a:avLst/>
              <a:gdLst/>
              <a:ahLst/>
              <a:cxnLst/>
              <a:rect l="l" t="t" r="r" b="b"/>
              <a:pathLst>
                <a:path w="869675" h="895733">
                  <a:moveTo>
                    <a:pt x="0" y="0"/>
                  </a:moveTo>
                  <a:lnTo>
                    <a:pt x="869675" y="0"/>
                  </a:lnTo>
                  <a:lnTo>
                    <a:pt x="869675" y="895733"/>
                  </a:lnTo>
                  <a:lnTo>
                    <a:pt x="0" y="895733"/>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15" name="TextBox 15"/>
            <p:cNvSpPr txBox="1"/>
            <p:nvPr/>
          </p:nvSpPr>
          <p:spPr>
            <a:xfrm>
              <a:off x="1195115" y="158115"/>
              <a:ext cx="4326396" cy="512828"/>
            </a:xfrm>
            <a:prstGeom prst="rect">
              <a:avLst/>
            </a:prstGeom>
          </p:spPr>
          <p:txBody>
            <a:bodyPr lIns="0" tIns="0" rIns="0" bIns="0" rtlCol="0" anchor="t">
              <a:spAutoFit/>
            </a:bodyPr>
            <a:lstStyle/>
            <a:p>
              <a:pPr>
                <a:lnSpc>
                  <a:spcPts val="3081"/>
                </a:lnSpc>
                <a:spcBef>
                  <a:spcPct val="0"/>
                </a:spcBef>
              </a:pPr>
              <a:r>
                <a:rPr lang="en-US" sz="2201">
                  <a:solidFill>
                    <a:srgbClr val="F4E7E7"/>
                  </a:solidFill>
                  <a:latin typeface="Telegraf Bold"/>
                </a:rPr>
                <a:t>Add Company Name</a:t>
              </a:r>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sp>
        <p:nvSpPr>
          <p:cNvPr id="2" name="Freeform 2"/>
          <p:cNvSpPr/>
          <p:nvPr/>
        </p:nvSpPr>
        <p:spPr>
          <a:xfrm rot="-10218280" flipH="1">
            <a:off x="-4846400" y="6018259"/>
            <a:ext cx="12499411" cy="9113207"/>
          </a:xfrm>
          <a:custGeom>
            <a:avLst/>
            <a:gdLst/>
            <a:ahLst/>
            <a:cxnLst/>
            <a:rect l="l" t="t" r="r" b="b"/>
            <a:pathLst>
              <a:path w="12499411" h="9113207">
                <a:moveTo>
                  <a:pt x="12499412" y="0"/>
                </a:moveTo>
                <a:lnTo>
                  <a:pt x="0" y="0"/>
                </a:lnTo>
                <a:lnTo>
                  <a:pt x="0" y="9113207"/>
                </a:lnTo>
                <a:lnTo>
                  <a:pt x="12499412" y="9113207"/>
                </a:lnTo>
                <a:lnTo>
                  <a:pt x="12499412"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3305234"/>
            <a:ext cx="7918961" cy="1838266"/>
            <a:chOff x="0" y="0"/>
            <a:chExt cx="10558614" cy="2451021"/>
          </a:xfrm>
        </p:grpSpPr>
        <p:sp>
          <p:nvSpPr>
            <p:cNvPr id="4" name="TextBox 4"/>
            <p:cNvSpPr txBox="1"/>
            <p:nvPr/>
          </p:nvSpPr>
          <p:spPr>
            <a:xfrm>
              <a:off x="0" y="66675"/>
              <a:ext cx="10558614" cy="1762125"/>
            </a:xfrm>
            <a:prstGeom prst="rect">
              <a:avLst/>
            </a:prstGeom>
          </p:spPr>
          <p:txBody>
            <a:bodyPr lIns="0" tIns="0" rIns="0" bIns="0" rtlCol="0" anchor="t">
              <a:spAutoFit/>
            </a:bodyPr>
            <a:lstStyle/>
            <a:p>
              <a:pPr>
                <a:lnSpc>
                  <a:spcPts val="9000"/>
                </a:lnSpc>
              </a:pPr>
              <a:r>
                <a:rPr lang="en-US" sz="9000">
                  <a:solidFill>
                    <a:srgbClr val="000000"/>
                  </a:solidFill>
                  <a:latin typeface="Telegraf"/>
                </a:rPr>
                <a:t>Our Goals</a:t>
              </a:r>
            </a:p>
          </p:txBody>
        </p:sp>
        <p:sp>
          <p:nvSpPr>
            <p:cNvPr id="5" name="TextBox 5"/>
            <p:cNvSpPr txBox="1"/>
            <p:nvPr/>
          </p:nvSpPr>
          <p:spPr>
            <a:xfrm>
              <a:off x="0" y="1897301"/>
              <a:ext cx="10558614" cy="553720"/>
            </a:xfrm>
            <a:prstGeom prst="rect">
              <a:avLst/>
            </a:prstGeom>
          </p:spPr>
          <p:txBody>
            <a:bodyPr lIns="0" tIns="0" rIns="0" bIns="0" rtlCol="0" anchor="t">
              <a:spAutoFit/>
            </a:bodyPr>
            <a:lstStyle/>
            <a:p>
              <a:pPr marL="0" lvl="0" indent="0">
                <a:lnSpc>
                  <a:spcPts val="3359"/>
                </a:lnSpc>
                <a:spcBef>
                  <a:spcPct val="0"/>
                </a:spcBef>
              </a:pPr>
              <a:r>
                <a:rPr lang="en-US" sz="2400">
                  <a:solidFill>
                    <a:srgbClr val="000000"/>
                  </a:solidFill>
                  <a:latin typeface="Telegraf"/>
                </a:rPr>
                <a:t>Briefly elaborate on what you want to discuss. </a:t>
              </a:r>
            </a:p>
          </p:txBody>
        </p:sp>
      </p:grpSp>
      <p:sp>
        <p:nvSpPr>
          <p:cNvPr id="6" name="Freeform 6"/>
          <p:cNvSpPr/>
          <p:nvPr/>
        </p:nvSpPr>
        <p:spPr>
          <a:xfrm>
            <a:off x="10129226" y="1340477"/>
            <a:ext cx="609142" cy="946406"/>
          </a:xfrm>
          <a:custGeom>
            <a:avLst/>
            <a:gdLst/>
            <a:ahLst/>
            <a:cxnLst/>
            <a:rect l="l" t="t" r="r" b="b"/>
            <a:pathLst>
              <a:path w="609142" h="946406">
                <a:moveTo>
                  <a:pt x="0" y="0"/>
                </a:moveTo>
                <a:lnTo>
                  <a:pt x="609142" y="0"/>
                </a:lnTo>
                <a:lnTo>
                  <a:pt x="609142" y="946406"/>
                </a:lnTo>
                <a:lnTo>
                  <a:pt x="0" y="9464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7" name="Group 7"/>
          <p:cNvGrpSpPr/>
          <p:nvPr/>
        </p:nvGrpSpPr>
        <p:grpSpPr>
          <a:xfrm>
            <a:off x="11234239" y="1382786"/>
            <a:ext cx="6025061" cy="861788"/>
            <a:chOff x="0" y="0"/>
            <a:chExt cx="8033415" cy="1149050"/>
          </a:xfrm>
        </p:grpSpPr>
        <p:sp>
          <p:nvSpPr>
            <p:cNvPr id="8" name="TextBox 8"/>
            <p:cNvSpPr txBox="1"/>
            <p:nvPr/>
          </p:nvSpPr>
          <p:spPr>
            <a:xfrm>
              <a:off x="0" y="-38100"/>
              <a:ext cx="8033415" cy="596900"/>
            </a:xfrm>
            <a:prstGeom prst="rect">
              <a:avLst/>
            </a:prstGeom>
          </p:spPr>
          <p:txBody>
            <a:bodyPr lIns="0" tIns="0" rIns="0" bIns="0" rtlCol="0" anchor="t">
              <a:spAutoFit/>
            </a:bodyPr>
            <a:lstStyle/>
            <a:p>
              <a:pPr marL="0" lvl="0" indent="0">
                <a:lnSpc>
                  <a:spcPts val="3360"/>
                </a:lnSpc>
              </a:pPr>
              <a:r>
                <a:rPr lang="en-US" sz="2800">
                  <a:solidFill>
                    <a:srgbClr val="000000"/>
                  </a:solidFill>
                  <a:latin typeface="Telegraf Bold"/>
                </a:rPr>
                <a:t>GOAL # 1</a:t>
              </a:r>
            </a:p>
          </p:txBody>
        </p:sp>
        <p:sp>
          <p:nvSpPr>
            <p:cNvPr id="9" name="TextBox 9"/>
            <p:cNvSpPr txBox="1"/>
            <p:nvPr/>
          </p:nvSpPr>
          <p:spPr>
            <a:xfrm>
              <a:off x="0" y="636182"/>
              <a:ext cx="8033415" cy="512868"/>
            </a:xfrm>
            <a:prstGeom prst="rect">
              <a:avLst/>
            </a:prstGeom>
          </p:spPr>
          <p:txBody>
            <a:bodyPr lIns="0" tIns="0" rIns="0" bIns="0" rtlCol="0" anchor="t">
              <a:spAutoFit/>
            </a:bodyPr>
            <a:lstStyle/>
            <a:p>
              <a:pPr>
                <a:lnSpc>
                  <a:spcPts val="3080"/>
                </a:lnSpc>
              </a:pPr>
              <a:r>
                <a:rPr lang="en-US" sz="2200" dirty="0">
                  <a:solidFill>
                    <a:srgbClr val="000000"/>
                  </a:solidFill>
                  <a:latin typeface="Telegraf"/>
                </a:rPr>
                <a:t>Elaborate on your first goal here.</a:t>
              </a:r>
            </a:p>
          </p:txBody>
        </p:sp>
      </p:grpSp>
      <p:sp>
        <p:nvSpPr>
          <p:cNvPr id="10" name="Freeform 10"/>
          <p:cNvSpPr/>
          <p:nvPr/>
        </p:nvSpPr>
        <p:spPr>
          <a:xfrm>
            <a:off x="10129226" y="4703851"/>
            <a:ext cx="691737" cy="946406"/>
          </a:xfrm>
          <a:custGeom>
            <a:avLst/>
            <a:gdLst/>
            <a:ahLst/>
            <a:cxnLst/>
            <a:rect l="l" t="t" r="r" b="b"/>
            <a:pathLst>
              <a:path w="691737" h="946406">
                <a:moveTo>
                  <a:pt x="0" y="0"/>
                </a:moveTo>
                <a:lnTo>
                  <a:pt x="691737" y="0"/>
                </a:lnTo>
                <a:lnTo>
                  <a:pt x="691737" y="946407"/>
                </a:lnTo>
                <a:lnTo>
                  <a:pt x="0" y="94640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1" name="Group 11"/>
          <p:cNvGrpSpPr/>
          <p:nvPr/>
        </p:nvGrpSpPr>
        <p:grpSpPr>
          <a:xfrm>
            <a:off x="11316834" y="4746161"/>
            <a:ext cx="5942466" cy="861788"/>
            <a:chOff x="0" y="0"/>
            <a:chExt cx="7923287" cy="1149050"/>
          </a:xfrm>
        </p:grpSpPr>
        <p:sp>
          <p:nvSpPr>
            <p:cNvPr id="12" name="TextBox 12"/>
            <p:cNvSpPr txBox="1"/>
            <p:nvPr/>
          </p:nvSpPr>
          <p:spPr>
            <a:xfrm>
              <a:off x="0" y="-38100"/>
              <a:ext cx="7923287" cy="596900"/>
            </a:xfrm>
            <a:prstGeom prst="rect">
              <a:avLst/>
            </a:prstGeom>
          </p:spPr>
          <p:txBody>
            <a:bodyPr lIns="0" tIns="0" rIns="0" bIns="0" rtlCol="0" anchor="t">
              <a:spAutoFit/>
            </a:bodyPr>
            <a:lstStyle/>
            <a:p>
              <a:pPr marL="0" lvl="0" indent="0">
                <a:lnSpc>
                  <a:spcPts val="3360"/>
                </a:lnSpc>
              </a:pPr>
              <a:r>
                <a:rPr lang="en-US" sz="2800">
                  <a:solidFill>
                    <a:srgbClr val="000000"/>
                  </a:solidFill>
                  <a:latin typeface="Telegraf Bold"/>
                </a:rPr>
                <a:t>GOAL # 2 </a:t>
              </a:r>
            </a:p>
          </p:txBody>
        </p:sp>
        <p:sp>
          <p:nvSpPr>
            <p:cNvPr id="13" name="TextBox 13"/>
            <p:cNvSpPr txBox="1"/>
            <p:nvPr/>
          </p:nvSpPr>
          <p:spPr>
            <a:xfrm>
              <a:off x="0" y="636182"/>
              <a:ext cx="7923287" cy="512868"/>
            </a:xfrm>
            <a:prstGeom prst="rect">
              <a:avLst/>
            </a:prstGeom>
          </p:spPr>
          <p:txBody>
            <a:bodyPr lIns="0" tIns="0" rIns="0" bIns="0" rtlCol="0" anchor="t">
              <a:spAutoFit/>
            </a:bodyPr>
            <a:lstStyle/>
            <a:p>
              <a:pPr>
                <a:lnSpc>
                  <a:spcPts val="3080"/>
                </a:lnSpc>
              </a:pPr>
              <a:r>
                <a:rPr lang="en-US" sz="2200">
                  <a:solidFill>
                    <a:srgbClr val="000000"/>
                  </a:solidFill>
                  <a:latin typeface="Telegraf"/>
                </a:rPr>
                <a:t>Elaborate on your second goal here.</a:t>
              </a:r>
            </a:p>
          </p:txBody>
        </p:sp>
      </p:grpSp>
      <p:sp>
        <p:nvSpPr>
          <p:cNvPr id="14" name="Freeform 14"/>
          <p:cNvSpPr/>
          <p:nvPr/>
        </p:nvSpPr>
        <p:spPr>
          <a:xfrm>
            <a:off x="10129226" y="8067226"/>
            <a:ext cx="946406" cy="879298"/>
          </a:xfrm>
          <a:custGeom>
            <a:avLst/>
            <a:gdLst/>
            <a:ahLst/>
            <a:cxnLst/>
            <a:rect l="l" t="t" r="r" b="b"/>
            <a:pathLst>
              <a:path w="946406" h="879298">
                <a:moveTo>
                  <a:pt x="0" y="0"/>
                </a:moveTo>
                <a:lnTo>
                  <a:pt x="946406" y="0"/>
                </a:lnTo>
                <a:lnTo>
                  <a:pt x="946406" y="879297"/>
                </a:lnTo>
                <a:lnTo>
                  <a:pt x="0" y="87929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grpSp>
        <p:nvGrpSpPr>
          <p:cNvPr id="15" name="Group 15"/>
          <p:cNvGrpSpPr/>
          <p:nvPr/>
        </p:nvGrpSpPr>
        <p:grpSpPr>
          <a:xfrm>
            <a:off x="11402871" y="8075981"/>
            <a:ext cx="5856429" cy="861788"/>
            <a:chOff x="0" y="0"/>
            <a:chExt cx="7808572" cy="1149050"/>
          </a:xfrm>
        </p:grpSpPr>
        <p:sp>
          <p:nvSpPr>
            <p:cNvPr id="16" name="TextBox 16"/>
            <p:cNvSpPr txBox="1"/>
            <p:nvPr/>
          </p:nvSpPr>
          <p:spPr>
            <a:xfrm>
              <a:off x="0" y="-38100"/>
              <a:ext cx="7808572" cy="596900"/>
            </a:xfrm>
            <a:prstGeom prst="rect">
              <a:avLst/>
            </a:prstGeom>
          </p:spPr>
          <p:txBody>
            <a:bodyPr lIns="0" tIns="0" rIns="0" bIns="0" rtlCol="0" anchor="t">
              <a:spAutoFit/>
            </a:bodyPr>
            <a:lstStyle/>
            <a:p>
              <a:pPr marL="0" lvl="0" indent="0">
                <a:lnSpc>
                  <a:spcPts val="3360"/>
                </a:lnSpc>
              </a:pPr>
              <a:r>
                <a:rPr lang="en-US" sz="2800">
                  <a:solidFill>
                    <a:srgbClr val="000000"/>
                  </a:solidFill>
                  <a:latin typeface="Telegraf Bold"/>
                </a:rPr>
                <a:t>GOAL # 3 </a:t>
              </a:r>
            </a:p>
          </p:txBody>
        </p:sp>
        <p:sp>
          <p:nvSpPr>
            <p:cNvPr id="17" name="TextBox 17"/>
            <p:cNvSpPr txBox="1"/>
            <p:nvPr/>
          </p:nvSpPr>
          <p:spPr>
            <a:xfrm>
              <a:off x="0" y="636182"/>
              <a:ext cx="7808572" cy="512868"/>
            </a:xfrm>
            <a:prstGeom prst="rect">
              <a:avLst/>
            </a:prstGeom>
          </p:spPr>
          <p:txBody>
            <a:bodyPr lIns="0" tIns="0" rIns="0" bIns="0" rtlCol="0" anchor="t">
              <a:spAutoFit/>
            </a:bodyPr>
            <a:lstStyle/>
            <a:p>
              <a:pPr>
                <a:lnSpc>
                  <a:spcPts val="3080"/>
                </a:lnSpc>
              </a:pPr>
              <a:r>
                <a:rPr lang="en-US" sz="2200">
                  <a:solidFill>
                    <a:srgbClr val="000000"/>
                  </a:solidFill>
                  <a:latin typeface="Telegraf"/>
                </a:rPr>
                <a:t>Elaborate on your third goal here.</a:t>
              </a:r>
            </a:p>
          </p:txBody>
        </p:sp>
      </p:grpSp>
      <p:sp>
        <p:nvSpPr>
          <p:cNvPr id="18" name="TextBox 18"/>
          <p:cNvSpPr txBox="1"/>
          <p:nvPr/>
        </p:nvSpPr>
        <p:spPr>
          <a:xfrm>
            <a:off x="1028700" y="8938260"/>
            <a:ext cx="2800980" cy="320040"/>
          </a:xfrm>
          <a:prstGeom prst="rect">
            <a:avLst/>
          </a:prstGeom>
        </p:spPr>
        <p:txBody>
          <a:bodyPr lIns="0" tIns="0" rIns="0" bIns="0" rtlCol="0" anchor="t">
            <a:spAutoFit/>
          </a:bodyPr>
          <a:lstStyle/>
          <a:p>
            <a:pPr marL="0" lvl="0" indent="0">
              <a:lnSpc>
                <a:spcPts val="2340"/>
              </a:lnSpc>
              <a:spcBef>
                <a:spcPct val="0"/>
              </a:spcBef>
            </a:pPr>
            <a:r>
              <a:rPr lang="en-US" sz="1800">
                <a:solidFill>
                  <a:srgbClr val="000000"/>
                </a:solidFill>
                <a:latin typeface="Telegraf"/>
              </a:rPr>
              <a:t>Back to </a:t>
            </a:r>
            <a:r>
              <a:rPr lang="en-US" sz="1800">
                <a:solidFill>
                  <a:srgbClr val="000000"/>
                </a:solidFill>
                <a:latin typeface="Telegraf Bold"/>
              </a:rPr>
              <a:t>Agenda</a:t>
            </a:r>
          </a:p>
        </p:txBody>
      </p:sp>
      <p:sp>
        <p:nvSpPr>
          <p:cNvPr id="19" name="Freeform 19"/>
          <p:cNvSpPr/>
          <p:nvPr/>
        </p:nvSpPr>
        <p:spPr>
          <a:xfrm flipH="1">
            <a:off x="10129226" y="3423177"/>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0" name="Freeform 20"/>
          <p:cNvSpPr/>
          <p:nvPr/>
        </p:nvSpPr>
        <p:spPr>
          <a:xfrm flipH="1">
            <a:off x="10129226" y="6786551"/>
            <a:ext cx="6108425" cy="144381"/>
          </a:xfrm>
          <a:custGeom>
            <a:avLst/>
            <a:gdLst/>
            <a:ahLst/>
            <a:cxnLst/>
            <a:rect l="l" t="t" r="r" b="b"/>
            <a:pathLst>
              <a:path w="6108425" h="144381">
                <a:moveTo>
                  <a:pt x="6108425" y="0"/>
                </a:moveTo>
                <a:lnTo>
                  <a:pt x="0" y="0"/>
                </a:lnTo>
                <a:lnTo>
                  <a:pt x="0" y="144381"/>
                </a:lnTo>
                <a:lnTo>
                  <a:pt x="6108425" y="144381"/>
                </a:lnTo>
                <a:lnTo>
                  <a:pt x="6108425" y="0"/>
                </a:lnTo>
                <a:close/>
              </a:path>
            </a:pathLst>
          </a:custGeom>
          <a:blipFill>
            <a:blip r:embed="rId10">
              <a:extLst>
                <a:ext uri="{96DAC541-7B7A-43D3-8B79-37D633B846F1}">
                  <asvg:svgBlip xmlns:asvg="http://schemas.microsoft.com/office/drawing/2016/SVG/main" r:embed="rId11"/>
                </a:ext>
              </a:extLst>
            </a:blip>
            <a:stretch>
              <a:fillRect/>
            </a:stretch>
          </a:blipFill>
        </p:spPr>
      </p:sp>
      <p:grpSp>
        <p:nvGrpSpPr>
          <p:cNvPr id="21" name="Group 21"/>
          <p:cNvGrpSpPr/>
          <p:nvPr/>
        </p:nvGrpSpPr>
        <p:grpSpPr>
          <a:xfrm>
            <a:off x="1028700" y="1028700"/>
            <a:ext cx="4141133" cy="671800"/>
            <a:chOff x="0" y="0"/>
            <a:chExt cx="5521511" cy="895733"/>
          </a:xfrm>
        </p:grpSpPr>
        <p:sp>
          <p:nvSpPr>
            <p:cNvPr id="22" name="Freeform 22"/>
            <p:cNvSpPr/>
            <p:nvPr/>
          </p:nvSpPr>
          <p:spPr>
            <a:xfrm>
              <a:off x="0" y="0"/>
              <a:ext cx="869675" cy="895733"/>
            </a:xfrm>
            <a:custGeom>
              <a:avLst/>
              <a:gdLst/>
              <a:ahLst/>
              <a:cxnLst/>
              <a:rect l="l" t="t" r="r" b="b"/>
              <a:pathLst>
                <a:path w="869675" h="895733">
                  <a:moveTo>
                    <a:pt x="0" y="0"/>
                  </a:moveTo>
                  <a:lnTo>
                    <a:pt x="869675" y="0"/>
                  </a:lnTo>
                  <a:lnTo>
                    <a:pt x="869675" y="895733"/>
                  </a:lnTo>
                  <a:lnTo>
                    <a:pt x="0" y="895733"/>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3" name="TextBox 23"/>
            <p:cNvSpPr txBox="1"/>
            <p:nvPr/>
          </p:nvSpPr>
          <p:spPr>
            <a:xfrm>
              <a:off x="1195115" y="158115"/>
              <a:ext cx="4326396" cy="512828"/>
            </a:xfrm>
            <a:prstGeom prst="rect">
              <a:avLst/>
            </a:prstGeom>
          </p:spPr>
          <p:txBody>
            <a:bodyPr lIns="0" tIns="0" rIns="0" bIns="0" rtlCol="0" anchor="t">
              <a:spAutoFit/>
            </a:bodyPr>
            <a:lstStyle/>
            <a:p>
              <a:pPr>
                <a:lnSpc>
                  <a:spcPts val="3081"/>
                </a:lnSpc>
                <a:spcBef>
                  <a:spcPct val="0"/>
                </a:spcBef>
              </a:pPr>
              <a:r>
                <a:rPr lang="en-US" sz="2201">
                  <a:solidFill>
                    <a:srgbClr val="000000"/>
                  </a:solidFill>
                  <a:latin typeface="Telegraf Bold"/>
                </a:rPr>
                <a:t>Add Company Name</a:t>
              </a:r>
            </a:p>
          </p:txBody>
        </p:sp>
      </p:grpSp>
      <p:grpSp>
        <p:nvGrpSpPr>
          <p:cNvPr id="104" name="Group 103">
            <a:extLst>
              <a:ext uri="{FF2B5EF4-FFF2-40B4-BE49-F238E27FC236}">
                <a16:creationId xmlns:a16="http://schemas.microsoft.com/office/drawing/2014/main" id="{1A28C7ED-C7F9-1549-B6F1-DEBF119A0E47}"/>
              </a:ext>
            </a:extLst>
          </p:cNvPr>
          <p:cNvGrpSpPr/>
          <p:nvPr/>
        </p:nvGrpSpPr>
        <p:grpSpPr>
          <a:xfrm>
            <a:off x="2895600" y="5332812"/>
            <a:ext cx="2497463" cy="2859988"/>
            <a:chOff x="2594473" y="5030832"/>
            <a:chExt cx="4396075" cy="4409957"/>
          </a:xfrm>
        </p:grpSpPr>
        <p:sp>
          <p:nvSpPr>
            <p:cNvPr id="29" name="Freeform 28">
              <a:extLst>
                <a:ext uri="{FF2B5EF4-FFF2-40B4-BE49-F238E27FC236}">
                  <a16:creationId xmlns:a16="http://schemas.microsoft.com/office/drawing/2014/main" id="{C01233AF-312F-F740-A054-AF2A8507921B}"/>
                </a:ext>
              </a:extLst>
            </p:cNvPr>
            <p:cNvSpPr/>
            <p:nvPr/>
          </p:nvSpPr>
          <p:spPr>
            <a:xfrm>
              <a:off x="3665592" y="9300638"/>
              <a:ext cx="2319877" cy="140151"/>
            </a:xfrm>
            <a:custGeom>
              <a:avLst/>
              <a:gdLst>
                <a:gd name="connsiteX0" fmla="*/ 4853098 w 4853097"/>
                <a:gd name="connsiteY0" fmla="*/ 139080 h 278160"/>
                <a:gd name="connsiteX1" fmla="*/ 2426549 w 4853097"/>
                <a:gd name="connsiteY1" fmla="*/ 278161 h 278160"/>
                <a:gd name="connsiteX2" fmla="*/ 0 w 4853097"/>
                <a:gd name="connsiteY2" fmla="*/ 139080 h 278160"/>
                <a:gd name="connsiteX3" fmla="*/ 2426549 w 4853097"/>
                <a:gd name="connsiteY3" fmla="*/ 0 h 278160"/>
                <a:gd name="connsiteX4" fmla="*/ 4853098 w 4853097"/>
                <a:gd name="connsiteY4" fmla="*/ 139080 h 2781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53097" h="278160">
                  <a:moveTo>
                    <a:pt x="4853098" y="139080"/>
                  </a:moveTo>
                  <a:cubicBezTo>
                    <a:pt x="4853098" y="215892"/>
                    <a:pt x="3766695" y="278161"/>
                    <a:pt x="2426549" y="278161"/>
                  </a:cubicBezTo>
                  <a:cubicBezTo>
                    <a:pt x="1086403" y="278161"/>
                    <a:pt x="0" y="215892"/>
                    <a:pt x="0" y="139080"/>
                  </a:cubicBezTo>
                  <a:cubicBezTo>
                    <a:pt x="0" y="62268"/>
                    <a:pt x="1086403" y="0"/>
                    <a:pt x="2426549" y="0"/>
                  </a:cubicBezTo>
                  <a:cubicBezTo>
                    <a:pt x="3766695" y="0"/>
                    <a:pt x="4853098" y="62268"/>
                    <a:pt x="4853098" y="139080"/>
                  </a:cubicBezTo>
                  <a:close/>
                </a:path>
              </a:pathLst>
            </a:custGeom>
            <a:solidFill>
              <a:srgbClr val="FDCC05"/>
            </a:solidFill>
            <a:ln w="5144" cap="flat">
              <a:noFill/>
              <a:prstDash val="solid"/>
              <a:miter/>
            </a:ln>
          </p:spPr>
          <p:txBody>
            <a:bodyPr rtlCol="0" anchor="ctr"/>
            <a:lstStyle/>
            <a:p>
              <a:endParaRPr lang="en-US"/>
            </a:p>
          </p:txBody>
        </p:sp>
        <p:grpSp>
          <p:nvGrpSpPr>
            <p:cNvPr id="31" name="Graphic 24">
              <a:extLst>
                <a:ext uri="{FF2B5EF4-FFF2-40B4-BE49-F238E27FC236}">
                  <a16:creationId xmlns:a16="http://schemas.microsoft.com/office/drawing/2014/main" id="{EC6601B6-22BE-BA47-8CE0-4730F93367BE}"/>
                </a:ext>
              </a:extLst>
            </p:cNvPr>
            <p:cNvGrpSpPr/>
            <p:nvPr/>
          </p:nvGrpSpPr>
          <p:grpSpPr>
            <a:xfrm>
              <a:off x="4192509" y="8790880"/>
              <a:ext cx="509000" cy="603828"/>
              <a:chOff x="8090958" y="8516247"/>
              <a:chExt cx="1064810" cy="1198429"/>
            </a:xfrm>
          </p:grpSpPr>
          <p:sp>
            <p:nvSpPr>
              <p:cNvPr id="32" name="Freeform 31">
                <a:extLst>
                  <a:ext uri="{FF2B5EF4-FFF2-40B4-BE49-F238E27FC236}">
                    <a16:creationId xmlns:a16="http://schemas.microsoft.com/office/drawing/2014/main" id="{70B6E459-34A9-BE42-8991-4C9D30417399}"/>
                  </a:ext>
                </a:extLst>
              </p:cNvPr>
              <p:cNvSpPr/>
              <p:nvPr/>
            </p:nvSpPr>
            <p:spPr>
              <a:xfrm>
                <a:off x="8090958" y="9066716"/>
                <a:ext cx="1064810" cy="647959"/>
              </a:xfrm>
              <a:custGeom>
                <a:avLst/>
                <a:gdLst>
                  <a:gd name="connsiteX0" fmla="*/ 482885 w 1064810"/>
                  <a:gd name="connsiteY0" fmla="*/ 275834 h 647959"/>
                  <a:gd name="connsiteX1" fmla="*/ 552579 w 1064810"/>
                  <a:gd name="connsiteY1" fmla="*/ 46845 h 647959"/>
                  <a:gd name="connsiteX2" fmla="*/ 980672 w 1064810"/>
                  <a:gd name="connsiteY2" fmla="*/ 76729 h 647959"/>
                  <a:gd name="connsiteX3" fmla="*/ 960767 w 1064810"/>
                  <a:gd name="connsiteY3" fmla="*/ 245950 h 647959"/>
                  <a:gd name="connsiteX4" fmla="*/ 1060345 w 1064810"/>
                  <a:gd name="connsiteY4" fmla="*/ 544633 h 647959"/>
                  <a:gd name="connsiteX5" fmla="*/ 15032 w 1064810"/>
                  <a:gd name="connsiteY5" fmla="*/ 594422 h 647959"/>
                  <a:gd name="connsiteX6" fmla="*/ 482885 w 1064810"/>
                  <a:gd name="connsiteY6" fmla="*/ 275834 h 64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810" h="647959">
                    <a:moveTo>
                      <a:pt x="482885" y="275834"/>
                    </a:moveTo>
                    <a:cubicBezTo>
                      <a:pt x="482885" y="275834"/>
                      <a:pt x="393285" y="126518"/>
                      <a:pt x="552579" y="46845"/>
                    </a:cubicBezTo>
                    <a:cubicBezTo>
                      <a:pt x="711873" y="-32776"/>
                      <a:pt x="910978" y="-2943"/>
                      <a:pt x="980672" y="76729"/>
                    </a:cubicBezTo>
                    <a:cubicBezTo>
                      <a:pt x="1050367" y="156402"/>
                      <a:pt x="960767" y="245950"/>
                      <a:pt x="960767" y="245950"/>
                    </a:cubicBezTo>
                    <a:cubicBezTo>
                      <a:pt x="960767" y="245950"/>
                      <a:pt x="1090177" y="405245"/>
                      <a:pt x="1060345" y="544633"/>
                    </a:cubicBezTo>
                    <a:cubicBezTo>
                      <a:pt x="970745" y="693949"/>
                      <a:pt x="134515" y="654139"/>
                      <a:pt x="15032" y="594422"/>
                    </a:cubicBezTo>
                    <a:cubicBezTo>
                      <a:pt x="-64641" y="385339"/>
                      <a:pt x="184201" y="216118"/>
                      <a:pt x="482885" y="275834"/>
                    </a:cubicBezTo>
                    <a:close/>
                  </a:path>
                </a:pathLst>
              </a:custGeom>
              <a:solidFill>
                <a:srgbClr val="EA1515"/>
              </a:solidFill>
              <a:ln w="67411" cap="rnd">
                <a:solidFill>
                  <a:srgbClr val="000000"/>
                </a:solidFill>
                <a:prstDash val="solid"/>
                <a:round/>
              </a:ln>
            </p:spPr>
            <p:txBody>
              <a:bodyPr rtlCol="0" anchor="ctr"/>
              <a:lstStyle/>
              <a:p>
                <a:endParaRPr lang="en-US"/>
              </a:p>
            </p:txBody>
          </p:sp>
          <p:sp>
            <p:nvSpPr>
              <p:cNvPr id="33" name="Freeform 32">
                <a:extLst>
                  <a:ext uri="{FF2B5EF4-FFF2-40B4-BE49-F238E27FC236}">
                    <a16:creationId xmlns:a16="http://schemas.microsoft.com/office/drawing/2014/main" id="{4CB4A37E-737C-5F41-A757-FB4FA7F1C0DC}"/>
                  </a:ext>
                </a:extLst>
              </p:cNvPr>
              <p:cNvSpPr/>
              <p:nvPr/>
            </p:nvSpPr>
            <p:spPr>
              <a:xfrm>
                <a:off x="8649657" y="8516247"/>
                <a:ext cx="292511" cy="714284"/>
              </a:xfrm>
              <a:custGeom>
                <a:avLst/>
                <a:gdLst>
                  <a:gd name="connsiteX0" fmla="*/ 23713 w 292511"/>
                  <a:gd name="connsiteY0" fmla="*/ 0 h 714284"/>
                  <a:gd name="connsiteX1" fmla="*/ 53596 w 292511"/>
                  <a:gd name="connsiteY1" fmla="*/ 686915 h 714284"/>
                  <a:gd name="connsiteX2" fmla="*/ 292512 w 292511"/>
                  <a:gd name="connsiteY2" fmla="*/ 647104 h 714284"/>
                  <a:gd name="connsiteX3" fmla="*/ 262628 w 292511"/>
                  <a:gd name="connsiteY3" fmla="*/ 59716 h 714284"/>
                  <a:gd name="connsiteX4" fmla="*/ 23713 w 292511"/>
                  <a:gd name="connsiteY4" fmla="*/ 0 h 71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11" h="714284">
                    <a:moveTo>
                      <a:pt x="23713" y="0"/>
                    </a:moveTo>
                    <a:cubicBezTo>
                      <a:pt x="23713" y="0"/>
                      <a:pt x="-45982" y="338494"/>
                      <a:pt x="53596" y="686915"/>
                    </a:cubicBezTo>
                    <a:cubicBezTo>
                      <a:pt x="192985" y="766536"/>
                      <a:pt x="292512" y="647104"/>
                      <a:pt x="292512" y="647104"/>
                    </a:cubicBezTo>
                    <a:cubicBezTo>
                      <a:pt x="292512" y="647104"/>
                      <a:pt x="232796" y="228989"/>
                      <a:pt x="262628" y="59716"/>
                    </a:cubicBezTo>
                    <a:lnTo>
                      <a:pt x="23713" y="0"/>
                    </a:lnTo>
                    <a:close/>
                  </a:path>
                </a:pathLst>
              </a:custGeom>
              <a:solidFill>
                <a:srgbClr val="000000"/>
              </a:solidFill>
              <a:ln w="5144" cap="flat">
                <a:noFill/>
                <a:prstDash val="solid"/>
                <a:miter/>
              </a:ln>
            </p:spPr>
            <p:txBody>
              <a:bodyPr rtlCol="0" anchor="ctr"/>
              <a:lstStyle/>
              <a:p>
                <a:endParaRPr lang="en-US"/>
              </a:p>
            </p:txBody>
          </p:sp>
          <p:sp>
            <p:nvSpPr>
              <p:cNvPr id="34" name="Freeform 33">
                <a:extLst>
                  <a:ext uri="{FF2B5EF4-FFF2-40B4-BE49-F238E27FC236}">
                    <a16:creationId xmlns:a16="http://schemas.microsoft.com/office/drawing/2014/main" id="{976B8EDA-978C-7A4A-8983-FBA94EBB27EE}"/>
                  </a:ext>
                </a:extLst>
              </p:cNvPr>
              <p:cNvSpPr/>
              <p:nvPr/>
            </p:nvSpPr>
            <p:spPr>
              <a:xfrm>
                <a:off x="8105167" y="9535174"/>
                <a:ext cx="1023865" cy="74251"/>
              </a:xfrm>
              <a:custGeom>
                <a:avLst/>
                <a:gdLst>
                  <a:gd name="connsiteX0" fmla="*/ 0 w 1023865"/>
                  <a:gd name="connsiteY0" fmla="*/ 47115 h 74251"/>
                  <a:gd name="connsiteX1" fmla="*/ 1023865 w 1023865"/>
                  <a:gd name="connsiteY1" fmla="*/ 0 h 74251"/>
                  <a:gd name="connsiteX2" fmla="*/ 995884 w 1023865"/>
                  <a:gd name="connsiteY2" fmla="*/ 3087 h 74251"/>
                </a:gdLst>
                <a:ahLst/>
                <a:cxnLst>
                  <a:cxn ang="0">
                    <a:pos x="connsiteX0" y="connsiteY0"/>
                  </a:cxn>
                  <a:cxn ang="0">
                    <a:pos x="connsiteX1" y="connsiteY1"/>
                  </a:cxn>
                  <a:cxn ang="0">
                    <a:pos x="connsiteX2" y="connsiteY2"/>
                  </a:cxn>
                </a:cxnLst>
                <a:rect l="l" t="t" r="r" b="b"/>
                <a:pathLst>
                  <a:path w="1023865" h="74251">
                    <a:moveTo>
                      <a:pt x="0" y="47115"/>
                    </a:moveTo>
                    <a:cubicBezTo>
                      <a:pt x="229760" y="66248"/>
                      <a:pt x="737475" y="116038"/>
                      <a:pt x="1023865" y="0"/>
                    </a:cubicBezTo>
                    <a:cubicBezTo>
                      <a:pt x="1014555" y="1029"/>
                      <a:pt x="1005194" y="2058"/>
                      <a:pt x="995884" y="3087"/>
                    </a:cubicBezTo>
                  </a:path>
                </a:pathLst>
              </a:custGeom>
              <a:noFill/>
              <a:ln w="22470" cap="rnd">
                <a:solidFill>
                  <a:srgbClr val="000000"/>
                </a:solidFill>
                <a:prstDash val="solid"/>
                <a:round/>
              </a:ln>
            </p:spPr>
            <p:txBody>
              <a:bodyPr rtlCol="0" anchor="ctr"/>
              <a:lstStyle/>
              <a:p>
                <a:endParaRPr lang="en-US"/>
              </a:p>
            </p:txBody>
          </p:sp>
        </p:grpSp>
        <p:grpSp>
          <p:nvGrpSpPr>
            <p:cNvPr id="35" name="Graphic 24">
              <a:extLst>
                <a:ext uri="{FF2B5EF4-FFF2-40B4-BE49-F238E27FC236}">
                  <a16:creationId xmlns:a16="http://schemas.microsoft.com/office/drawing/2014/main" id="{E9CBA83E-8F2B-B044-BE78-87EEAF958C99}"/>
                </a:ext>
              </a:extLst>
            </p:cNvPr>
            <p:cNvGrpSpPr/>
            <p:nvPr/>
          </p:nvGrpSpPr>
          <p:grpSpPr>
            <a:xfrm>
              <a:off x="4844713" y="8790880"/>
              <a:ext cx="508999" cy="603828"/>
              <a:chOff x="9455345" y="8516247"/>
              <a:chExt cx="1064808" cy="1198429"/>
            </a:xfrm>
          </p:grpSpPr>
          <p:sp>
            <p:nvSpPr>
              <p:cNvPr id="36" name="Freeform 35">
                <a:extLst>
                  <a:ext uri="{FF2B5EF4-FFF2-40B4-BE49-F238E27FC236}">
                    <a16:creationId xmlns:a16="http://schemas.microsoft.com/office/drawing/2014/main" id="{6F2A39CB-D383-3E4B-A5B6-F17138F706E1}"/>
                  </a:ext>
                </a:extLst>
              </p:cNvPr>
              <p:cNvSpPr/>
              <p:nvPr/>
            </p:nvSpPr>
            <p:spPr>
              <a:xfrm>
                <a:off x="9455345" y="9066716"/>
                <a:ext cx="1064808" cy="647959"/>
              </a:xfrm>
              <a:custGeom>
                <a:avLst/>
                <a:gdLst>
                  <a:gd name="connsiteX0" fmla="*/ 581926 w 1064808"/>
                  <a:gd name="connsiteY0" fmla="*/ 275834 h 647959"/>
                  <a:gd name="connsiteX1" fmla="*/ 512232 w 1064808"/>
                  <a:gd name="connsiteY1" fmla="*/ 46845 h 647959"/>
                  <a:gd name="connsiteX2" fmla="*/ 84138 w 1064808"/>
                  <a:gd name="connsiteY2" fmla="*/ 76729 h 647959"/>
                  <a:gd name="connsiteX3" fmla="*/ 104044 w 1064808"/>
                  <a:gd name="connsiteY3" fmla="*/ 245950 h 647959"/>
                  <a:gd name="connsiteX4" fmla="*/ 4465 w 1064808"/>
                  <a:gd name="connsiteY4" fmla="*/ 544633 h 647959"/>
                  <a:gd name="connsiteX5" fmla="*/ 1049779 w 1064808"/>
                  <a:gd name="connsiteY5" fmla="*/ 594422 h 647959"/>
                  <a:gd name="connsiteX6" fmla="*/ 581926 w 1064808"/>
                  <a:gd name="connsiteY6" fmla="*/ 275834 h 6479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64808" h="647959">
                    <a:moveTo>
                      <a:pt x="581926" y="275834"/>
                    </a:moveTo>
                    <a:cubicBezTo>
                      <a:pt x="581926" y="275834"/>
                      <a:pt x="671526" y="126518"/>
                      <a:pt x="512232" y="46845"/>
                    </a:cubicBezTo>
                    <a:cubicBezTo>
                      <a:pt x="352938" y="-32776"/>
                      <a:pt x="153832" y="-2943"/>
                      <a:pt x="84138" y="76729"/>
                    </a:cubicBezTo>
                    <a:cubicBezTo>
                      <a:pt x="14444" y="156351"/>
                      <a:pt x="104044" y="245950"/>
                      <a:pt x="104044" y="245950"/>
                    </a:cubicBezTo>
                    <a:cubicBezTo>
                      <a:pt x="104044" y="245950"/>
                      <a:pt x="-25367" y="405245"/>
                      <a:pt x="4465" y="544633"/>
                    </a:cubicBezTo>
                    <a:cubicBezTo>
                      <a:pt x="94065" y="693949"/>
                      <a:pt x="930296" y="654139"/>
                      <a:pt x="1049779" y="594422"/>
                    </a:cubicBezTo>
                    <a:cubicBezTo>
                      <a:pt x="1129452" y="385339"/>
                      <a:pt x="880558" y="216118"/>
                      <a:pt x="581926" y="275834"/>
                    </a:cubicBezTo>
                    <a:close/>
                  </a:path>
                </a:pathLst>
              </a:custGeom>
              <a:solidFill>
                <a:srgbClr val="EA1515"/>
              </a:solidFill>
              <a:ln w="67411" cap="rnd">
                <a:solidFill>
                  <a:srgbClr val="000000"/>
                </a:solidFill>
                <a:prstDash val="solid"/>
                <a:round/>
              </a:ln>
            </p:spPr>
            <p:txBody>
              <a:bodyPr rtlCol="0" anchor="ctr"/>
              <a:lstStyle/>
              <a:p>
                <a:endParaRPr lang="en-US"/>
              </a:p>
            </p:txBody>
          </p:sp>
          <p:sp>
            <p:nvSpPr>
              <p:cNvPr id="37" name="Freeform 36">
                <a:extLst>
                  <a:ext uri="{FF2B5EF4-FFF2-40B4-BE49-F238E27FC236}">
                    <a16:creationId xmlns:a16="http://schemas.microsoft.com/office/drawing/2014/main" id="{9C26CFBE-2929-7D4C-83CF-AD612494CB23}"/>
                  </a:ext>
                </a:extLst>
              </p:cNvPr>
              <p:cNvSpPr/>
              <p:nvPr/>
            </p:nvSpPr>
            <p:spPr>
              <a:xfrm>
                <a:off x="9668894" y="8516247"/>
                <a:ext cx="292511" cy="714284"/>
              </a:xfrm>
              <a:custGeom>
                <a:avLst/>
                <a:gdLst>
                  <a:gd name="connsiteX0" fmla="*/ 268799 w 292511"/>
                  <a:gd name="connsiteY0" fmla="*/ 0 h 714284"/>
                  <a:gd name="connsiteX1" fmla="*/ 238915 w 292511"/>
                  <a:gd name="connsiteY1" fmla="*/ 686915 h 714284"/>
                  <a:gd name="connsiteX2" fmla="*/ 0 w 292511"/>
                  <a:gd name="connsiteY2" fmla="*/ 647104 h 714284"/>
                  <a:gd name="connsiteX3" fmla="*/ 29883 w 292511"/>
                  <a:gd name="connsiteY3" fmla="*/ 59716 h 714284"/>
                  <a:gd name="connsiteX4" fmla="*/ 268799 w 292511"/>
                  <a:gd name="connsiteY4" fmla="*/ 0 h 71428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511" h="714284">
                    <a:moveTo>
                      <a:pt x="268799" y="0"/>
                    </a:moveTo>
                    <a:cubicBezTo>
                      <a:pt x="268799" y="0"/>
                      <a:pt x="338493" y="338494"/>
                      <a:pt x="238915" y="686915"/>
                    </a:cubicBezTo>
                    <a:cubicBezTo>
                      <a:pt x="99527" y="766536"/>
                      <a:pt x="0" y="647104"/>
                      <a:pt x="0" y="647104"/>
                    </a:cubicBezTo>
                    <a:cubicBezTo>
                      <a:pt x="0" y="647104"/>
                      <a:pt x="59716" y="228989"/>
                      <a:pt x="29883" y="59716"/>
                    </a:cubicBezTo>
                    <a:lnTo>
                      <a:pt x="268799" y="0"/>
                    </a:lnTo>
                    <a:close/>
                  </a:path>
                </a:pathLst>
              </a:custGeom>
              <a:solidFill>
                <a:srgbClr val="000000"/>
              </a:solidFill>
              <a:ln w="5144" cap="flat">
                <a:noFill/>
                <a:prstDash val="solid"/>
                <a:miter/>
              </a:ln>
            </p:spPr>
            <p:txBody>
              <a:bodyPr rtlCol="0" anchor="ctr"/>
              <a:lstStyle/>
              <a:p>
                <a:endParaRPr lang="en-US"/>
              </a:p>
            </p:txBody>
          </p:sp>
          <p:sp>
            <p:nvSpPr>
              <p:cNvPr id="38" name="Freeform 37">
                <a:extLst>
                  <a:ext uri="{FF2B5EF4-FFF2-40B4-BE49-F238E27FC236}">
                    <a16:creationId xmlns:a16="http://schemas.microsoft.com/office/drawing/2014/main" id="{D3B44E0B-D713-3C49-91B6-C632508C0964}"/>
                  </a:ext>
                </a:extLst>
              </p:cNvPr>
              <p:cNvSpPr/>
              <p:nvPr/>
            </p:nvSpPr>
            <p:spPr>
              <a:xfrm>
                <a:off x="9482082" y="9535174"/>
                <a:ext cx="1023865" cy="74251"/>
              </a:xfrm>
              <a:custGeom>
                <a:avLst/>
                <a:gdLst>
                  <a:gd name="connsiteX0" fmla="*/ 1023865 w 1023865"/>
                  <a:gd name="connsiteY0" fmla="*/ 47115 h 74251"/>
                  <a:gd name="connsiteX1" fmla="*/ 0 w 1023865"/>
                  <a:gd name="connsiteY1" fmla="*/ 0 h 74251"/>
                  <a:gd name="connsiteX2" fmla="*/ 27981 w 1023865"/>
                  <a:gd name="connsiteY2" fmla="*/ 3087 h 74251"/>
                </a:gdLst>
                <a:ahLst/>
                <a:cxnLst>
                  <a:cxn ang="0">
                    <a:pos x="connsiteX0" y="connsiteY0"/>
                  </a:cxn>
                  <a:cxn ang="0">
                    <a:pos x="connsiteX1" y="connsiteY1"/>
                  </a:cxn>
                  <a:cxn ang="0">
                    <a:pos x="connsiteX2" y="connsiteY2"/>
                  </a:cxn>
                </a:cxnLst>
                <a:rect l="l" t="t" r="r" b="b"/>
                <a:pathLst>
                  <a:path w="1023865" h="74251">
                    <a:moveTo>
                      <a:pt x="1023865" y="47115"/>
                    </a:moveTo>
                    <a:cubicBezTo>
                      <a:pt x="794105" y="66248"/>
                      <a:pt x="286390" y="116038"/>
                      <a:pt x="0" y="0"/>
                    </a:cubicBezTo>
                    <a:cubicBezTo>
                      <a:pt x="9310" y="1029"/>
                      <a:pt x="18671" y="2058"/>
                      <a:pt x="27981" y="3087"/>
                    </a:cubicBezTo>
                  </a:path>
                </a:pathLst>
              </a:custGeom>
              <a:noFill/>
              <a:ln w="22470" cap="rnd">
                <a:solidFill>
                  <a:srgbClr val="000000"/>
                </a:solidFill>
                <a:prstDash val="solid"/>
                <a:round/>
              </a:ln>
            </p:spPr>
            <p:txBody>
              <a:bodyPr rtlCol="0" anchor="ctr"/>
              <a:lstStyle/>
              <a:p>
                <a:endParaRPr lang="en-US"/>
              </a:p>
            </p:txBody>
          </p:sp>
        </p:grpSp>
        <p:sp>
          <p:nvSpPr>
            <p:cNvPr id="39" name="Freeform 38">
              <a:extLst>
                <a:ext uri="{FF2B5EF4-FFF2-40B4-BE49-F238E27FC236}">
                  <a16:creationId xmlns:a16="http://schemas.microsoft.com/office/drawing/2014/main" id="{EC23502F-F5CB-A647-A3C4-2493456FF206}"/>
                </a:ext>
              </a:extLst>
            </p:cNvPr>
            <p:cNvSpPr/>
            <p:nvPr/>
          </p:nvSpPr>
          <p:spPr>
            <a:xfrm>
              <a:off x="2617695" y="6838719"/>
              <a:ext cx="532962" cy="524420"/>
            </a:xfrm>
            <a:custGeom>
              <a:avLst/>
              <a:gdLst>
                <a:gd name="connsiteX0" fmla="*/ 1013220 w 1114938"/>
                <a:gd name="connsiteY0" fmla="*/ 671272 h 1040825"/>
                <a:gd name="connsiteX1" fmla="*/ 1111358 w 1114938"/>
                <a:gd name="connsiteY1" fmla="*/ 371612 h 1040825"/>
                <a:gd name="connsiteX2" fmla="*/ 896977 w 1114938"/>
                <a:gd name="connsiteY2" fmla="*/ 165718 h 1040825"/>
                <a:gd name="connsiteX3" fmla="*/ 808252 w 1114938"/>
                <a:gd name="connsiteY3" fmla="*/ 290859 h 1040825"/>
                <a:gd name="connsiteX4" fmla="*/ 838444 w 1114938"/>
                <a:gd name="connsiteY4" fmla="*/ 468979 h 1040825"/>
                <a:gd name="connsiteX5" fmla="*/ 769521 w 1114938"/>
                <a:gd name="connsiteY5" fmla="*/ 574163 h 1040825"/>
                <a:gd name="connsiteX6" fmla="*/ 608324 w 1114938"/>
                <a:gd name="connsiteY6" fmla="*/ 596949 h 1040825"/>
                <a:gd name="connsiteX7" fmla="*/ 495321 w 1114938"/>
                <a:gd name="connsiteY7" fmla="*/ 568866 h 1040825"/>
                <a:gd name="connsiteX8" fmla="*/ 450058 w 1114938"/>
                <a:gd name="connsiteY8" fmla="*/ 554361 h 1040825"/>
                <a:gd name="connsiteX9" fmla="*/ 432365 w 1114938"/>
                <a:gd name="connsiteY9" fmla="*/ 530084 h 1040825"/>
                <a:gd name="connsiteX10" fmla="*/ 402995 w 1114938"/>
                <a:gd name="connsiteY10" fmla="*/ 440124 h 1040825"/>
                <a:gd name="connsiteX11" fmla="*/ 364110 w 1114938"/>
                <a:gd name="connsiteY11" fmla="*/ 397639 h 1040825"/>
                <a:gd name="connsiteX12" fmla="*/ 411225 w 1114938"/>
                <a:gd name="connsiteY12" fmla="*/ 128891 h 1040825"/>
                <a:gd name="connsiteX13" fmla="*/ 346571 w 1114938"/>
                <a:gd name="connsiteY13" fmla="*/ 19128 h 1040825"/>
                <a:gd name="connsiteX14" fmla="*/ 210680 w 1114938"/>
                <a:gd name="connsiteY14" fmla="*/ 16865 h 1040825"/>
                <a:gd name="connsiteX15" fmla="*/ 82915 w 1114938"/>
                <a:gd name="connsiteY15" fmla="*/ 265296 h 1040825"/>
                <a:gd name="connsiteX16" fmla="*/ 94180 w 1114938"/>
                <a:gd name="connsiteY16" fmla="*/ 345946 h 1040825"/>
                <a:gd name="connsiteX17" fmla="*/ 120463 w 1114938"/>
                <a:gd name="connsiteY17" fmla="*/ 418624 h 1040825"/>
                <a:gd name="connsiteX18" fmla="*/ 50717 w 1114938"/>
                <a:gd name="connsiteY18" fmla="*/ 508018 h 1040825"/>
                <a:gd name="connsiteX19" fmla="*/ 3808 w 1114938"/>
                <a:gd name="connsiteY19" fmla="*/ 642778 h 1040825"/>
                <a:gd name="connsiteX20" fmla="*/ 42076 w 1114938"/>
                <a:gd name="connsiteY20" fmla="*/ 698173 h 1040825"/>
                <a:gd name="connsiteX21" fmla="*/ 58432 w 1114938"/>
                <a:gd name="connsiteY21" fmla="*/ 712061 h 1040825"/>
                <a:gd name="connsiteX22" fmla="*/ 56889 w 1114938"/>
                <a:gd name="connsiteY22" fmla="*/ 745956 h 1040825"/>
                <a:gd name="connsiteX23" fmla="*/ 190723 w 1114938"/>
                <a:gd name="connsiteY23" fmla="*/ 977414 h 1040825"/>
                <a:gd name="connsiteX24" fmla="*/ 494755 w 1114938"/>
                <a:gd name="connsiteY24" fmla="*/ 984203 h 1040825"/>
                <a:gd name="connsiteX25" fmla="*/ 542796 w 1114938"/>
                <a:gd name="connsiteY25" fmla="*/ 972013 h 1040825"/>
                <a:gd name="connsiteX26" fmla="*/ 602357 w 1114938"/>
                <a:gd name="connsiteY26" fmla="*/ 1014910 h 1040825"/>
                <a:gd name="connsiteX27" fmla="*/ 745141 w 1114938"/>
                <a:gd name="connsiteY27" fmla="*/ 1039496 h 1040825"/>
                <a:gd name="connsiteX28" fmla="*/ 917757 w 1114938"/>
                <a:gd name="connsiteY28" fmla="*/ 979779 h 1040825"/>
                <a:gd name="connsiteX29" fmla="*/ 1048042 w 1114938"/>
                <a:gd name="connsiteY29" fmla="*/ 873875 h 1040825"/>
                <a:gd name="connsiteX30" fmla="*/ 1013220 w 1114938"/>
                <a:gd name="connsiteY30" fmla="*/ 671272 h 10408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114938" h="1040825">
                  <a:moveTo>
                    <a:pt x="1013220" y="671272"/>
                  </a:moveTo>
                  <a:cubicBezTo>
                    <a:pt x="1092019" y="593812"/>
                    <a:pt x="1126789" y="480397"/>
                    <a:pt x="1111358" y="371612"/>
                  </a:cubicBezTo>
                  <a:cubicBezTo>
                    <a:pt x="1097471" y="273320"/>
                    <a:pt x="1017798" y="130279"/>
                    <a:pt x="896977" y="165718"/>
                  </a:cubicBezTo>
                  <a:cubicBezTo>
                    <a:pt x="841324" y="182074"/>
                    <a:pt x="813241" y="236596"/>
                    <a:pt x="808252" y="290859"/>
                  </a:cubicBezTo>
                  <a:cubicBezTo>
                    <a:pt x="802542" y="353250"/>
                    <a:pt x="837878" y="408080"/>
                    <a:pt x="838444" y="468979"/>
                  </a:cubicBezTo>
                  <a:cubicBezTo>
                    <a:pt x="838856" y="514962"/>
                    <a:pt x="807532" y="551841"/>
                    <a:pt x="769521" y="574163"/>
                  </a:cubicBezTo>
                  <a:cubicBezTo>
                    <a:pt x="720658" y="602813"/>
                    <a:pt x="663256" y="605436"/>
                    <a:pt x="608324" y="596949"/>
                  </a:cubicBezTo>
                  <a:cubicBezTo>
                    <a:pt x="569953" y="591034"/>
                    <a:pt x="532406" y="580130"/>
                    <a:pt x="495321" y="568866"/>
                  </a:cubicBezTo>
                  <a:cubicBezTo>
                    <a:pt x="480302" y="564288"/>
                    <a:pt x="464512" y="560430"/>
                    <a:pt x="450058" y="554361"/>
                  </a:cubicBezTo>
                  <a:cubicBezTo>
                    <a:pt x="436377" y="548652"/>
                    <a:pt x="435039" y="544228"/>
                    <a:pt x="432365" y="530084"/>
                  </a:cubicBezTo>
                  <a:cubicBezTo>
                    <a:pt x="426244" y="497628"/>
                    <a:pt x="421821" y="468516"/>
                    <a:pt x="402995" y="440124"/>
                  </a:cubicBezTo>
                  <a:cubicBezTo>
                    <a:pt x="392297" y="423973"/>
                    <a:pt x="379181" y="409623"/>
                    <a:pt x="364110" y="397639"/>
                  </a:cubicBezTo>
                  <a:cubicBezTo>
                    <a:pt x="396720" y="313697"/>
                    <a:pt x="423929" y="217101"/>
                    <a:pt x="411225" y="128891"/>
                  </a:cubicBezTo>
                  <a:cubicBezTo>
                    <a:pt x="404950" y="85274"/>
                    <a:pt x="384839" y="43354"/>
                    <a:pt x="346571" y="19128"/>
                  </a:cubicBezTo>
                  <a:cubicBezTo>
                    <a:pt x="304600" y="-7464"/>
                    <a:pt x="253988" y="-4532"/>
                    <a:pt x="210680" y="16865"/>
                  </a:cubicBezTo>
                  <a:cubicBezTo>
                    <a:pt x="120771" y="61356"/>
                    <a:pt x="80961" y="170347"/>
                    <a:pt x="82915" y="265296"/>
                  </a:cubicBezTo>
                  <a:cubicBezTo>
                    <a:pt x="83481" y="292248"/>
                    <a:pt x="87236" y="319869"/>
                    <a:pt x="94180" y="345946"/>
                  </a:cubicBezTo>
                  <a:cubicBezTo>
                    <a:pt x="100763" y="370584"/>
                    <a:pt x="115834" y="393678"/>
                    <a:pt x="120463" y="418624"/>
                  </a:cubicBezTo>
                  <a:cubicBezTo>
                    <a:pt x="127304" y="455451"/>
                    <a:pt x="72320" y="485284"/>
                    <a:pt x="50717" y="508018"/>
                  </a:cubicBezTo>
                  <a:cubicBezTo>
                    <a:pt x="17747" y="542685"/>
                    <a:pt x="-10491" y="593554"/>
                    <a:pt x="3808" y="642778"/>
                  </a:cubicBezTo>
                  <a:cubicBezTo>
                    <a:pt x="10392" y="665460"/>
                    <a:pt x="24434" y="683154"/>
                    <a:pt x="42076" y="698173"/>
                  </a:cubicBezTo>
                  <a:cubicBezTo>
                    <a:pt x="46705" y="702133"/>
                    <a:pt x="55809" y="706866"/>
                    <a:pt x="58432" y="712061"/>
                  </a:cubicBezTo>
                  <a:cubicBezTo>
                    <a:pt x="63010" y="721216"/>
                    <a:pt x="57609" y="736030"/>
                    <a:pt x="56889" y="745956"/>
                  </a:cubicBezTo>
                  <a:cubicBezTo>
                    <a:pt x="50100" y="840803"/>
                    <a:pt x="109764" y="931791"/>
                    <a:pt x="190723" y="977414"/>
                  </a:cubicBezTo>
                  <a:cubicBezTo>
                    <a:pt x="283203" y="1029466"/>
                    <a:pt x="398880" y="1023551"/>
                    <a:pt x="494755" y="984203"/>
                  </a:cubicBezTo>
                  <a:cubicBezTo>
                    <a:pt x="510032" y="977928"/>
                    <a:pt x="530657" y="963475"/>
                    <a:pt x="542796" y="972013"/>
                  </a:cubicBezTo>
                  <a:cubicBezTo>
                    <a:pt x="563164" y="986363"/>
                    <a:pt x="579263" y="1003954"/>
                    <a:pt x="602357" y="1014910"/>
                  </a:cubicBezTo>
                  <a:cubicBezTo>
                    <a:pt x="646797" y="1035947"/>
                    <a:pt x="696175" y="1044331"/>
                    <a:pt x="745141" y="1039496"/>
                  </a:cubicBezTo>
                  <a:cubicBezTo>
                    <a:pt x="806657" y="1033426"/>
                    <a:pt x="864264" y="1010023"/>
                    <a:pt x="917757" y="979779"/>
                  </a:cubicBezTo>
                  <a:cubicBezTo>
                    <a:pt x="966003" y="952519"/>
                    <a:pt x="1017541" y="921607"/>
                    <a:pt x="1048042" y="873875"/>
                  </a:cubicBezTo>
                  <a:cubicBezTo>
                    <a:pt x="1090270" y="807987"/>
                    <a:pt x="1069079" y="720084"/>
                    <a:pt x="1013220" y="671272"/>
                  </a:cubicBezTo>
                  <a:close/>
                </a:path>
              </a:pathLst>
            </a:custGeom>
            <a:solidFill>
              <a:srgbClr val="FFFFFF"/>
            </a:solidFill>
            <a:ln w="5144" cap="flat">
              <a:noFill/>
              <a:prstDash val="solid"/>
              <a:miter/>
            </a:ln>
          </p:spPr>
          <p:txBody>
            <a:bodyPr rtlCol="0" anchor="ctr"/>
            <a:lstStyle/>
            <a:p>
              <a:endParaRPr lang="en-US"/>
            </a:p>
          </p:txBody>
        </p:sp>
        <p:sp>
          <p:nvSpPr>
            <p:cNvPr id="40" name="Freeform 39">
              <a:extLst>
                <a:ext uri="{FF2B5EF4-FFF2-40B4-BE49-F238E27FC236}">
                  <a16:creationId xmlns:a16="http://schemas.microsoft.com/office/drawing/2014/main" id="{7EDDF2DD-4D6E-404C-BEB9-913AE74DCA44}"/>
                </a:ext>
              </a:extLst>
            </p:cNvPr>
            <p:cNvSpPr/>
            <p:nvPr/>
          </p:nvSpPr>
          <p:spPr>
            <a:xfrm>
              <a:off x="5785086" y="6848642"/>
              <a:ext cx="679730" cy="592454"/>
            </a:xfrm>
            <a:custGeom>
              <a:avLst/>
              <a:gdLst>
                <a:gd name="connsiteX0" fmla="*/ 0 w 1421971"/>
                <a:gd name="connsiteY0" fmla="*/ 861382 h 1175855"/>
                <a:gd name="connsiteX1" fmla="*/ 191441 w 1421971"/>
                <a:gd name="connsiteY1" fmla="*/ 1175856 h 1175855"/>
                <a:gd name="connsiteX2" fmla="*/ 1421972 w 1421971"/>
                <a:gd name="connsiteY2" fmla="*/ 218753 h 1175855"/>
                <a:gd name="connsiteX3" fmla="*/ 1175856 w 1421971"/>
                <a:gd name="connsiteY3" fmla="*/ 0 h 1175855"/>
                <a:gd name="connsiteX4" fmla="*/ 0 w 1421971"/>
                <a:gd name="connsiteY4" fmla="*/ 861382 h 11758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21971" h="1175855">
                  <a:moveTo>
                    <a:pt x="0" y="861382"/>
                  </a:moveTo>
                  <a:cubicBezTo>
                    <a:pt x="0" y="861382"/>
                    <a:pt x="68357" y="1134862"/>
                    <a:pt x="191441" y="1175856"/>
                  </a:cubicBezTo>
                  <a:cubicBezTo>
                    <a:pt x="423876" y="1025460"/>
                    <a:pt x="1421972" y="218753"/>
                    <a:pt x="1421972" y="218753"/>
                  </a:cubicBezTo>
                  <a:lnTo>
                    <a:pt x="1175856" y="0"/>
                  </a:lnTo>
                  <a:lnTo>
                    <a:pt x="0" y="861382"/>
                  </a:lnTo>
                  <a:close/>
                </a:path>
              </a:pathLst>
            </a:custGeom>
            <a:solidFill>
              <a:srgbClr val="C00000"/>
            </a:solidFill>
            <a:ln w="5144" cap="flat">
              <a:noFill/>
              <a:prstDash val="solid"/>
              <a:miter/>
            </a:ln>
          </p:spPr>
          <p:txBody>
            <a:bodyPr rtlCol="0" anchor="ctr"/>
            <a:lstStyle/>
            <a:p>
              <a:endParaRPr lang="en-US"/>
            </a:p>
          </p:txBody>
        </p:sp>
        <p:sp>
          <p:nvSpPr>
            <p:cNvPr id="41" name="Freeform 40">
              <a:extLst>
                <a:ext uri="{FF2B5EF4-FFF2-40B4-BE49-F238E27FC236}">
                  <a16:creationId xmlns:a16="http://schemas.microsoft.com/office/drawing/2014/main" id="{53D75825-8CA0-F447-AE77-8FC98741B925}"/>
                </a:ext>
              </a:extLst>
            </p:cNvPr>
            <p:cNvSpPr/>
            <p:nvPr/>
          </p:nvSpPr>
          <p:spPr>
            <a:xfrm>
              <a:off x="2947814" y="7327405"/>
              <a:ext cx="573768" cy="286107"/>
            </a:xfrm>
            <a:custGeom>
              <a:avLst/>
              <a:gdLst>
                <a:gd name="connsiteX0" fmla="*/ 2235 w 1200302"/>
                <a:gd name="connsiteY0" fmla="*/ 81216 h 567841"/>
                <a:gd name="connsiteX1" fmla="*/ 309199 w 1200302"/>
                <a:gd name="connsiteY1" fmla="*/ 546908 h 567841"/>
                <a:gd name="connsiteX2" fmla="*/ 1191104 w 1200302"/>
                <a:gd name="connsiteY2" fmla="*/ 341837 h 567841"/>
                <a:gd name="connsiteX3" fmla="*/ 1088542 w 1200302"/>
                <a:gd name="connsiteY3" fmla="*/ 6841 h 567841"/>
                <a:gd name="connsiteX4" fmla="*/ 486959 w 1200302"/>
                <a:gd name="connsiteY4" fmla="*/ 252957 h 567841"/>
                <a:gd name="connsiteX5" fmla="*/ 309199 w 1200302"/>
                <a:gd name="connsiteY5" fmla="*/ 0 h 567841"/>
                <a:gd name="connsiteX6" fmla="*/ 2235 w 1200302"/>
                <a:gd name="connsiteY6" fmla="*/ 81216 h 5678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00302" h="567841">
                  <a:moveTo>
                    <a:pt x="2235" y="81216"/>
                  </a:moveTo>
                  <a:cubicBezTo>
                    <a:pt x="2235" y="81216"/>
                    <a:pt x="-46320" y="444347"/>
                    <a:pt x="309199" y="546908"/>
                  </a:cubicBezTo>
                  <a:cubicBezTo>
                    <a:pt x="664666" y="649470"/>
                    <a:pt x="1191104" y="341837"/>
                    <a:pt x="1191104" y="341837"/>
                  </a:cubicBezTo>
                  <a:cubicBezTo>
                    <a:pt x="1191104" y="341837"/>
                    <a:pt x="1245779" y="88880"/>
                    <a:pt x="1088542" y="6841"/>
                  </a:cubicBezTo>
                  <a:cubicBezTo>
                    <a:pt x="1081701" y="41045"/>
                    <a:pt x="644195" y="266639"/>
                    <a:pt x="486959" y="252957"/>
                  </a:cubicBezTo>
                  <a:cubicBezTo>
                    <a:pt x="329722" y="239276"/>
                    <a:pt x="309199" y="0"/>
                    <a:pt x="309199" y="0"/>
                  </a:cubicBezTo>
                  <a:cubicBezTo>
                    <a:pt x="309199" y="0"/>
                    <a:pt x="43897" y="73552"/>
                    <a:pt x="2235" y="81216"/>
                  </a:cubicBezTo>
                  <a:close/>
                </a:path>
              </a:pathLst>
            </a:custGeom>
            <a:solidFill>
              <a:srgbClr val="C00000"/>
            </a:solidFill>
            <a:ln w="5144" cap="flat">
              <a:noFill/>
              <a:prstDash val="solid"/>
              <a:miter/>
            </a:ln>
          </p:spPr>
          <p:txBody>
            <a:bodyPr rtlCol="0" anchor="ctr"/>
            <a:lstStyle/>
            <a:p>
              <a:endParaRPr lang="en-US"/>
            </a:p>
          </p:txBody>
        </p:sp>
        <p:sp>
          <p:nvSpPr>
            <p:cNvPr id="42" name="Freeform 41">
              <a:extLst>
                <a:ext uri="{FF2B5EF4-FFF2-40B4-BE49-F238E27FC236}">
                  <a16:creationId xmlns:a16="http://schemas.microsoft.com/office/drawing/2014/main" id="{B07B84B2-31F1-A749-99BE-F7D98943B3AA}"/>
                </a:ext>
              </a:extLst>
            </p:cNvPr>
            <p:cNvSpPr/>
            <p:nvPr/>
          </p:nvSpPr>
          <p:spPr>
            <a:xfrm>
              <a:off x="3369174" y="5030832"/>
              <a:ext cx="2583552" cy="3832977"/>
            </a:xfrm>
            <a:custGeom>
              <a:avLst/>
              <a:gdLst>
                <a:gd name="connsiteX0" fmla="*/ 4969902 w 5404697"/>
                <a:gd name="connsiteY0" fmla="*/ 3519783 h 7607379"/>
                <a:gd name="connsiteX1" fmla="*/ 3806030 w 5404697"/>
                <a:gd name="connsiteY1" fmla="*/ 243785 h 7607379"/>
                <a:gd name="connsiteX2" fmla="*/ 409983 w 5404697"/>
                <a:gd name="connsiteY2" fmla="*/ 1780251 h 7607379"/>
                <a:gd name="connsiteX3" fmla="*/ 1055749 w 5404697"/>
                <a:gd name="connsiteY3" fmla="*/ 7071267 h 7607379"/>
                <a:gd name="connsiteX4" fmla="*/ 5017787 w 5404697"/>
                <a:gd name="connsiteY4" fmla="*/ 6657421 h 7607379"/>
                <a:gd name="connsiteX5" fmla="*/ 4969902 w 5404697"/>
                <a:gd name="connsiteY5" fmla="*/ 3519783 h 76073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404697" h="7607379">
                  <a:moveTo>
                    <a:pt x="4969902" y="3519783"/>
                  </a:moveTo>
                  <a:cubicBezTo>
                    <a:pt x="4851910" y="3211430"/>
                    <a:pt x="4751200" y="782052"/>
                    <a:pt x="3806030" y="243785"/>
                  </a:cubicBezTo>
                  <a:cubicBezTo>
                    <a:pt x="2860809" y="-294483"/>
                    <a:pt x="1115671" y="-8453"/>
                    <a:pt x="409983" y="1780251"/>
                  </a:cubicBezTo>
                  <a:cubicBezTo>
                    <a:pt x="-295705" y="3568954"/>
                    <a:pt x="-96652" y="6087984"/>
                    <a:pt x="1055749" y="7071267"/>
                  </a:cubicBezTo>
                  <a:cubicBezTo>
                    <a:pt x="2208151" y="8054550"/>
                    <a:pt x="4266322" y="7547297"/>
                    <a:pt x="5017787" y="6657421"/>
                  </a:cubicBezTo>
                  <a:cubicBezTo>
                    <a:pt x="5769253" y="5767544"/>
                    <a:pt x="5242044" y="4231026"/>
                    <a:pt x="4969902" y="3519783"/>
                  </a:cubicBezTo>
                  <a:close/>
                </a:path>
              </a:pathLst>
            </a:custGeom>
            <a:solidFill>
              <a:srgbClr val="C00000">
                <a:alpha val="74376"/>
              </a:srgbClr>
            </a:solidFill>
            <a:ln w="5144" cap="flat">
              <a:noFill/>
              <a:prstDash val="solid"/>
              <a:miter/>
            </a:ln>
          </p:spPr>
          <p:txBody>
            <a:bodyPr rtlCol="0" anchor="ctr"/>
            <a:lstStyle/>
            <a:p>
              <a:endParaRPr lang="en-US" dirty="0"/>
            </a:p>
          </p:txBody>
        </p:sp>
        <p:sp>
          <p:nvSpPr>
            <p:cNvPr id="43" name="Freeform 42">
              <a:extLst>
                <a:ext uri="{FF2B5EF4-FFF2-40B4-BE49-F238E27FC236}">
                  <a16:creationId xmlns:a16="http://schemas.microsoft.com/office/drawing/2014/main" id="{DDB9D08B-7D15-C84A-B7FA-DC76458576AC}"/>
                </a:ext>
              </a:extLst>
            </p:cNvPr>
            <p:cNvSpPr/>
            <p:nvPr/>
          </p:nvSpPr>
          <p:spPr>
            <a:xfrm>
              <a:off x="3369174" y="5048965"/>
              <a:ext cx="2578160" cy="3814845"/>
            </a:xfrm>
            <a:custGeom>
              <a:avLst/>
              <a:gdLst>
                <a:gd name="connsiteX0" fmla="*/ 5175127 w 5393417"/>
                <a:gd name="connsiteY0" fmla="*/ 6012392 h 7571392"/>
                <a:gd name="connsiteX1" fmla="*/ 1520927 w 5393417"/>
                <a:gd name="connsiteY1" fmla="*/ 6394091 h 7571392"/>
                <a:gd name="connsiteX2" fmla="*/ 925310 w 5393417"/>
                <a:gd name="connsiteY2" fmla="*/ 1514195 h 7571392"/>
                <a:gd name="connsiteX3" fmla="*/ 2411010 w 5393417"/>
                <a:gd name="connsiteY3" fmla="*/ 0 h 7571392"/>
                <a:gd name="connsiteX4" fmla="*/ 409983 w 5393417"/>
                <a:gd name="connsiteY4" fmla="*/ 1744264 h 7571392"/>
                <a:gd name="connsiteX5" fmla="*/ 1055749 w 5393417"/>
                <a:gd name="connsiteY5" fmla="*/ 7035280 h 7571392"/>
                <a:gd name="connsiteX6" fmla="*/ 5017787 w 5393417"/>
                <a:gd name="connsiteY6" fmla="*/ 6621434 h 7571392"/>
                <a:gd name="connsiteX7" fmla="*/ 5393417 w 5393417"/>
                <a:gd name="connsiteY7" fmla="*/ 5654044 h 7571392"/>
                <a:gd name="connsiteX8" fmla="*/ 5175127 w 5393417"/>
                <a:gd name="connsiteY8" fmla="*/ 6012392 h 75713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393417" h="7571392">
                  <a:moveTo>
                    <a:pt x="5175127" y="6012392"/>
                  </a:moveTo>
                  <a:cubicBezTo>
                    <a:pt x="4482041" y="6833140"/>
                    <a:pt x="2583780" y="7300942"/>
                    <a:pt x="1520927" y="6394091"/>
                  </a:cubicBezTo>
                  <a:cubicBezTo>
                    <a:pt x="458075" y="5487241"/>
                    <a:pt x="274503" y="3163870"/>
                    <a:pt x="925310" y="1514195"/>
                  </a:cubicBezTo>
                  <a:cubicBezTo>
                    <a:pt x="1251202" y="688200"/>
                    <a:pt x="1817399" y="209649"/>
                    <a:pt x="2411010" y="0"/>
                  </a:cubicBezTo>
                  <a:cubicBezTo>
                    <a:pt x="1634805" y="136303"/>
                    <a:pt x="834373" y="668501"/>
                    <a:pt x="409983" y="1744264"/>
                  </a:cubicBezTo>
                  <a:cubicBezTo>
                    <a:pt x="-295705" y="3532916"/>
                    <a:pt x="-96652" y="6051997"/>
                    <a:pt x="1055749" y="7035280"/>
                  </a:cubicBezTo>
                  <a:cubicBezTo>
                    <a:pt x="2208151" y="8018563"/>
                    <a:pt x="4266322" y="7511310"/>
                    <a:pt x="5017787" y="6621434"/>
                  </a:cubicBezTo>
                  <a:cubicBezTo>
                    <a:pt x="5250171" y="6346307"/>
                    <a:pt x="5360242" y="6009306"/>
                    <a:pt x="5393417" y="5654044"/>
                  </a:cubicBezTo>
                  <a:cubicBezTo>
                    <a:pt x="5339514" y="5781963"/>
                    <a:pt x="5267916" y="5902527"/>
                    <a:pt x="5175127" y="6012392"/>
                  </a:cubicBezTo>
                  <a:close/>
                </a:path>
              </a:pathLst>
            </a:custGeom>
            <a:solidFill>
              <a:srgbClr val="C00000"/>
            </a:solidFill>
            <a:ln w="5144" cap="flat">
              <a:noFill/>
              <a:prstDash val="solid"/>
              <a:miter/>
            </a:ln>
          </p:spPr>
          <p:txBody>
            <a:bodyPr rtlCol="0" anchor="ctr"/>
            <a:lstStyle/>
            <a:p>
              <a:endParaRPr lang="en-US" dirty="0"/>
            </a:p>
          </p:txBody>
        </p:sp>
        <p:sp>
          <p:nvSpPr>
            <p:cNvPr id="44" name="Freeform 43">
              <a:extLst>
                <a:ext uri="{FF2B5EF4-FFF2-40B4-BE49-F238E27FC236}">
                  <a16:creationId xmlns:a16="http://schemas.microsoft.com/office/drawing/2014/main" id="{3672F9DF-C09C-BC4F-8F34-C77E0838C9FF}"/>
                </a:ext>
              </a:extLst>
            </p:cNvPr>
            <p:cNvSpPr/>
            <p:nvPr/>
          </p:nvSpPr>
          <p:spPr>
            <a:xfrm>
              <a:off x="4820014" y="5200613"/>
              <a:ext cx="601808" cy="711319"/>
            </a:xfrm>
            <a:custGeom>
              <a:avLst/>
              <a:gdLst>
                <a:gd name="connsiteX0" fmla="*/ 1256010 w 1258961"/>
                <a:gd name="connsiteY0" fmla="*/ 1271388 h 1411768"/>
                <a:gd name="connsiteX1" fmla="*/ 489988 w 1258961"/>
                <a:gd name="connsiteY1" fmla="*/ 176696 h 1411768"/>
                <a:gd name="connsiteX2" fmla="*/ 139304 w 1258961"/>
                <a:gd name="connsiteY2" fmla="*/ 4904 h 1411768"/>
                <a:gd name="connsiteX3" fmla="*/ 3259 w 1258961"/>
                <a:gd name="connsiteY3" fmla="*/ 82159 h 1411768"/>
                <a:gd name="connsiteX4" fmla="*/ 80514 w 1258961"/>
                <a:gd name="connsiteY4" fmla="*/ 218205 h 1411768"/>
                <a:gd name="connsiteX5" fmla="*/ 143316 w 1258961"/>
                <a:gd name="connsiteY5" fmla="*/ 240733 h 1411768"/>
                <a:gd name="connsiteX6" fmla="*/ 152523 w 1258961"/>
                <a:gd name="connsiteY6" fmla="*/ 246031 h 1411768"/>
                <a:gd name="connsiteX7" fmla="*/ 166359 w 1258961"/>
                <a:gd name="connsiteY7" fmla="*/ 252152 h 1411768"/>
                <a:gd name="connsiteX8" fmla="*/ 207456 w 1258961"/>
                <a:gd name="connsiteY8" fmla="*/ 271285 h 1411768"/>
                <a:gd name="connsiteX9" fmla="*/ 346485 w 1258961"/>
                <a:gd name="connsiteY9" fmla="*/ 347512 h 1411768"/>
                <a:gd name="connsiteX10" fmla="*/ 477336 w 1258961"/>
                <a:gd name="connsiteY10" fmla="*/ 437112 h 1411768"/>
                <a:gd name="connsiteX11" fmla="*/ 483405 w 1258961"/>
                <a:gd name="connsiteY11" fmla="*/ 441587 h 1411768"/>
                <a:gd name="connsiteX12" fmla="*/ 490709 w 1258961"/>
                <a:gd name="connsiteY12" fmla="*/ 447759 h 1411768"/>
                <a:gd name="connsiteX13" fmla="*/ 519923 w 1258961"/>
                <a:gd name="connsiteY13" fmla="*/ 471779 h 1411768"/>
                <a:gd name="connsiteX14" fmla="*/ 582212 w 1258961"/>
                <a:gd name="connsiteY14" fmla="*/ 526866 h 1411768"/>
                <a:gd name="connsiteX15" fmla="*/ 690739 w 1258961"/>
                <a:gd name="connsiteY15" fmla="*/ 637554 h 1411768"/>
                <a:gd name="connsiteX16" fmla="*/ 737494 w 1258961"/>
                <a:gd name="connsiteY16" fmla="*/ 692127 h 1411768"/>
                <a:gd name="connsiteX17" fmla="*/ 758582 w 1258961"/>
                <a:gd name="connsiteY17" fmla="*/ 717484 h 1411768"/>
                <a:gd name="connsiteX18" fmla="*/ 760794 w 1258961"/>
                <a:gd name="connsiteY18" fmla="*/ 720982 h 1411768"/>
                <a:gd name="connsiteX19" fmla="*/ 761205 w 1258961"/>
                <a:gd name="connsiteY19" fmla="*/ 721599 h 1411768"/>
                <a:gd name="connsiteX20" fmla="*/ 761051 w 1258961"/>
                <a:gd name="connsiteY20" fmla="*/ 721290 h 1411768"/>
                <a:gd name="connsiteX21" fmla="*/ 762388 w 1258961"/>
                <a:gd name="connsiteY21" fmla="*/ 723193 h 1411768"/>
                <a:gd name="connsiteX22" fmla="*/ 775915 w 1258961"/>
                <a:gd name="connsiteY22" fmla="*/ 741401 h 1411768"/>
                <a:gd name="connsiteX23" fmla="*/ 938193 w 1258961"/>
                <a:gd name="connsiteY23" fmla="*/ 1013698 h 1411768"/>
                <a:gd name="connsiteX24" fmla="*/ 956967 w 1258961"/>
                <a:gd name="connsiteY24" fmla="*/ 1054949 h 1411768"/>
                <a:gd name="connsiteX25" fmla="*/ 962933 w 1258961"/>
                <a:gd name="connsiteY25" fmla="*/ 1068837 h 1411768"/>
                <a:gd name="connsiteX26" fmla="*/ 964785 w 1258961"/>
                <a:gd name="connsiteY26" fmla="*/ 1073826 h 1411768"/>
                <a:gd name="connsiteX27" fmla="*/ 994926 w 1258961"/>
                <a:gd name="connsiteY27" fmla="*/ 1155299 h 1411768"/>
                <a:gd name="connsiteX28" fmla="*/ 1042863 w 1258961"/>
                <a:gd name="connsiteY28" fmla="*/ 1330178 h 1411768"/>
                <a:gd name="connsiteX29" fmla="*/ 1178909 w 1258961"/>
                <a:gd name="connsiteY29" fmla="*/ 1407433 h 1411768"/>
                <a:gd name="connsiteX30" fmla="*/ 1256010 w 1258961"/>
                <a:gd name="connsiteY30" fmla="*/ 1271388 h 14117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1258961" h="1411768">
                  <a:moveTo>
                    <a:pt x="1256010" y="1271388"/>
                  </a:moveTo>
                  <a:cubicBezTo>
                    <a:pt x="1160341" y="823286"/>
                    <a:pt x="872973" y="424819"/>
                    <a:pt x="489988" y="176696"/>
                  </a:cubicBezTo>
                  <a:cubicBezTo>
                    <a:pt x="380432" y="105716"/>
                    <a:pt x="262080" y="48983"/>
                    <a:pt x="139304" y="4904"/>
                  </a:cubicBezTo>
                  <a:cubicBezTo>
                    <a:pt x="84783" y="-14642"/>
                    <a:pt x="15860" y="26918"/>
                    <a:pt x="3259" y="82159"/>
                  </a:cubicBezTo>
                  <a:cubicBezTo>
                    <a:pt x="-10886" y="144292"/>
                    <a:pt x="22136" y="197219"/>
                    <a:pt x="80514" y="218205"/>
                  </a:cubicBezTo>
                  <a:cubicBezTo>
                    <a:pt x="99442" y="224994"/>
                    <a:pt x="124543" y="230806"/>
                    <a:pt x="143316" y="240733"/>
                  </a:cubicBezTo>
                  <a:cubicBezTo>
                    <a:pt x="146094" y="242585"/>
                    <a:pt x="149797" y="244848"/>
                    <a:pt x="152523" y="246031"/>
                  </a:cubicBezTo>
                  <a:cubicBezTo>
                    <a:pt x="157153" y="248037"/>
                    <a:pt x="161731" y="250094"/>
                    <a:pt x="166359" y="252152"/>
                  </a:cubicBezTo>
                  <a:cubicBezTo>
                    <a:pt x="180144" y="258324"/>
                    <a:pt x="193826" y="264702"/>
                    <a:pt x="207456" y="271285"/>
                  </a:cubicBezTo>
                  <a:cubicBezTo>
                    <a:pt x="255033" y="294328"/>
                    <a:pt x="301428" y="319789"/>
                    <a:pt x="346485" y="347512"/>
                  </a:cubicBezTo>
                  <a:cubicBezTo>
                    <a:pt x="391593" y="375236"/>
                    <a:pt x="434953" y="405428"/>
                    <a:pt x="477336" y="437112"/>
                  </a:cubicBezTo>
                  <a:cubicBezTo>
                    <a:pt x="480987" y="439838"/>
                    <a:pt x="482787" y="441175"/>
                    <a:pt x="483405" y="441587"/>
                  </a:cubicBezTo>
                  <a:cubicBezTo>
                    <a:pt x="485873" y="443696"/>
                    <a:pt x="488291" y="445804"/>
                    <a:pt x="490709" y="447759"/>
                  </a:cubicBezTo>
                  <a:cubicBezTo>
                    <a:pt x="500533" y="455629"/>
                    <a:pt x="510254" y="463652"/>
                    <a:pt x="519923" y="471779"/>
                  </a:cubicBezTo>
                  <a:cubicBezTo>
                    <a:pt x="541115" y="489627"/>
                    <a:pt x="561894" y="507989"/>
                    <a:pt x="582212" y="526866"/>
                  </a:cubicBezTo>
                  <a:cubicBezTo>
                    <a:pt x="620068" y="562048"/>
                    <a:pt x="656278" y="599029"/>
                    <a:pt x="690739" y="637554"/>
                  </a:cubicBezTo>
                  <a:cubicBezTo>
                    <a:pt x="706684" y="655402"/>
                    <a:pt x="722321" y="673610"/>
                    <a:pt x="737494" y="692127"/>
                  </a:cubicBezTo>
                  <a:cubicBezTo>
                    <a:pt x="744180" y="700253"/>
                    <a:pt x="752564" y="708534"/>
                    <a:pt x="758582" y="717484"/>
                  </a:cubicBezTo>
                  <a:cubicBezTo>
                    <a:pt x="759302" y="718719"/>
                    <a:pt x="760074" y="719902"/>
                    <a:pt x="760794" y="720982"/>
                  </a:cubicBezTo>
                  <a:cubicBezTo>
                    <a:pt x="760897" y="721187"/>
                    <a:pt x="761051" y="721393"/>
                    <a:pt x="761205" y="721599"/>
                  </a:cubicBezTo>
                  <a:cubicBezTo>
                    <a:pt x="761154" y="721496"/>
                    <a:pt x="761102" y="721393"/>
                    <a:pt x="761051" y="721290"/>
                  </a:cubicBezTo>
                  <a:cubicBezTo>
                    <a:pt x="761514" y="722010"/>
                    <a:pt x="761977" y="722679"/>
                    <a:pt x="762388" y="723193"/>
                  </a:cubicBezTo>
                  <a:cubicBezTo>
                    <a:pt x="766966" y="729211"/>
                    <a:pt x="771441" y="735281"/>
                    <a:pt x="775915" y="741401"/>
                  </a:cubicBezTo>
                  <a:cubicBezTo>
                    <a:pt x="838512" y="826681"/>
                    <a:pt x="893085" y="917978"/>
                    <a:pt x="938193" y="1013698"/>
                  </a:cubicBezTo>
                  <a:cubicBezTo>
                    <a:pt x="944623" y="1027380"/>
                    <a:pt x="950897" y="1041113"/>
                    <a:pt x="956967" y="1054949"/>
                  </a:cubicBezTo>
                  <a:cubicBezTo>
                    <a:pt x="958973" y="1059527"/>
                    <a:pt x="960773" y="1064310"/>
                    <a:pt x="962933" y="1068837"/>
                  </a:cubicBezTo>
                  <a:cubicBezTo>
                    <a:pt x="949509" y="1040959"/>
                    <a:pt x="962214" y="1067396"/>
                    <a:pt x="964785" y="1073826"/>
                  </a:cubicBezTo>
                  <a:cubicBezTo>
                    <a:pt x="975586" y="1100675"/>
                    <a:pt x="985616" y="1127833"/>
                    <a:pt x="994926" y="1155299"/>
                  </a:cubicBezTo>
                  <a:cubicBezTo>
                    <a:pt x="1014368" y="1212597"/>
                    <a:pt x="1030210" y="1271027"/>
                    <a:pt x="1042863" y="1330178"/>
                  </a:cubicBezTo>
                  <a:cubicBezTo>
                    <a:pt x="1054950" y="1386808"/>
                    <a:pt x="1124388" y="1425075"/>
                    <a:pt x="1178909" y="1407433"/>
                  </a:cubicBezTo>
                  <a:cubicBezTo>
                    <a:pt x="1238522" y="1388094"/>
                    <a:pt x="1268971" y="1332132"/>
                    <a:pt x="1256010" y="1271388"/>
                  </a:cubicBezTo>
                  <a:close/>
                </a:path>
              </a:pathLst>
            </a:custGeom>
            <a:solidFill>
              <a:srgbClr val="C00000"/>
            </a:solidFill>
            <a:ln w="5144" cap="flat">
              <a:noFill/>
              <a:prstDash val="solid"/>
              <a:miter/>
            </a:ln>
          </p:spPr>
          <p:txBody>
            <a:bodyPr rtlCol="0" anchor="ctr"/>
            <a:lstStyle/>
            <a:p>
              <a:endParaRPr lang="en-US"/>
            </a:p>
          </p:txBody>
        </p:sp>
        <p:sp>
          <p:nvSpPr>
            <p:cNvPr id="45" name="Freeform 44">
              <a:extLst>
                <a:ext uri="{FF2B5EF4-FFF2-40B4-BE49-F238E27FC236}">
                  <a16:creationId xmlns:a16="http://schemas.microsoft.com/office/drawing/2014/main" id="{B4F102C2-7569-1244-A8ED-46499655B7DE}"/>
                </a:ext>
              </a:extLst>
            </p:cNvPr>
            <p:cNvSpPr/>
            <p:nvPr/>
          </p:nvSpPr>
          <p:spPr>
            <a:xfrm>
              <a:off x="5353117" y="6015069"/>
              <a:ext cx="118264" cy="103921"/>
            </a:xfrm>
            <a:custGeom>
              <a:avLst/>
              <a:gdLst>
                <a:gd name="connsiteX0" fmla="*/ 247301 w 247404"/>
                <a:gd name="connsiteY0" fmla="*/ 103127 h 206254"/>
                <a:gd name="connsiteX1" fmla="*/ 123702 w 247404"/>
                <a:gd name="connsiteY1" fmla="*/ 0 h 206254"/>
                <a:gd name="connsiteX2" fmla="*/ 104 w 247404"/>
                <a:gd name="connsiteY2" fmla="*/ 103127 h 206254"/>
                <a:gd name="connsiteX3" fmla="*/ 123702 w 247404"/>
                <a:gd name="connsiteY3" fmla="*/ 206254 h 206254"/>
                <a:gd name="connsiteX4" fmla="*/ 247301 w 247404"/>
                <a:gd name="connsiteY4" fmla="*/ 103127 h 20625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7404" h="206254">
                  <a:moveTo>
                    <a:pt x="247301" y="103127"/>
                  </a:moveTo>
                  <a:cubicBezTo>
                    <a:pt x="244317" y="47217"/>
                    <a:pt x="192985" y="0"/>
                    <a:pt x="123702" y="0"/>
                  </a:cubicBezTo>
                  <a:cubicBezTo>
                    <a:pt x="59049" y="0"/>
                    <a:pt x="-2879" y="47423"/>
                    <a:pt x="104" y="103127"/>
                  </a:cubicBezTo>
                  <a:cubicBezTo>
                    <a:pt x="3087" y="159037"/>
                    <a:pt x="54419" y="206254"/>
                    <a:pt x="123702" y="206254"/>
                  </a:cubicBezTo>
                  <a:cubicBezTo>
                    <a:pt x="188356" y="206254"/>
                    <a:pt x="250284" y="158831"/>
                    <a:pt x="247301" y="103127"/>
                  </a:cubicBezTo>
                  <a:close/>
                </a:path>
              </a:pathLst>
            </a:custGeom>
            <a:solidFill>
              <a:srgbClr val="FFB573"/>
            </a:solidFill>
            <a:ln w="5144" cap="flat">
              <a:noFill/>
              <a:prstDash val="solid"/>
              <a:miter/>
            </a:ln>
          </p:spPr>
          <p:txBody>
            <a:bodyPr rtlCol="0" anchor="ctr"/>
            <a:lstStyle/>
            <a:p>
              <a:endParaRPr lang="en-US"/>
            </a:p>
          </p:txBody>
        </p:sp>
        <p:sp>
          <p:nvSpPr>
            <p:cNvPr id="46" name="Freeform 45">
              <a:extLst>
                <a:ext uri="{FF2B5EF4-FFF2-40B4-BE49-F238E27FC236}">
                  <a16:creationId xmlns:a16="http://schemas.microsoft.com/office/drawing/2014/main" id="{79ACC727-3493-D543-90D8-AB8ED43B9CC9}"/>
                </a:ext>
              </a:extLst>
            </p:cNvPr>
            <p:cNvSpPr/>
            <p:nvPr/>
          </p:nvSpPr>
          <p:spPr>
            <a:xfrm>
              <a:off x="5628484" y="7096415"/>
              <a:ext cx="226755" cy="713276"/>
            </a:xfrm>
            <a:custGeom>
              <a:avLst/>
              <a:gdLst>
                <a:gd name="connsiteX0" fmla="*/ 342882 w 474363"/>
                <a:gd name="connsiteY0" fmla="*/ 303886 h 1415651"/>
                <a:gd name="connsiteX1" fmla="*/ 192075 w 474363"/>
                <a:gd name="connsiteY1" fmla="*/ 37247 h 1415651"/>
                <a:gd name="connsiteX2" fmla="*/ 35970 w 474363"/>
                <a:gd name="connsiteY2" fmla="*/ 27320 h 1415651"/>
                <a:gd name="connsiteX3" fmla="*/ 24808 w 474363"/>
                <a:gd name="connsiteY3" fmla="*/ 181471 h 1415651"/>
                <a:gd name="connsiteX4" fmla="*/ 25477 w 474363"/>
                <a:gd name="connsiteY4" fmla="*/ 182500 h 1415651"/>
                <a:gd name="connsiteX5" fmla="*/ 26094 w 474363"/>
                <a:gd name="connsiteY5" fmla="*/ 183426 h 1415651"/>
                <a:gd name="connsiteX6" fmla="*/ 26917 w 474363"/>
                <a:gd name="connsiteY6" fmla="*/ 184660 h 1415651"/>
                <a:gd name="connsiteX7" fmla="*/ 31906 w 474363"/>
                <a:gd name="connsiteY7" fmla="*/ 192118 h 1415651"/>
                <a:gd name="connsiteX8" fmla="*/ 45948 w 474363"/>
                <a:gd name="connsiteY8" fmla="*/ 214081 h 1415651"/>
                <a:gd name="connsiteX9" fmla="*/ 77118 w 474363"/>
                <a:gd name="connsiteY9" fmla="*/ 266339 h 1415651"/>
                <a:gd name="connsiteX10" fmla="*/ 132462 w 474363"/>
                <a:gd name="connsiteY10" fmla="*/ 374661 h 1415651"/>
                <a:gd name="connsiteX11" fmla="*/ 177004 w 474363"/>
                <a:gd name="connsiteY11" fmla="*/ 483189 h 1415651"/>
                <a:gd name="connsiteX12" fmla="*/ 185697 w 474363"/>
                <a:gd name="connsiteY12" fmla="*/ 507775 h 1415651"/>
                <a:gd name="connsiteX13" fmla="*/ 184463 w 474363"/>
                <a:gd name="connsiteY13" fmla="*/ 504431 h 1415651"/>
                <a:gd name="connsiteX14" fmla="*/ 188423 w 474363"/>
                <a:gd name="connsiteY14" fmla="*/ 516879 h 1415651"/>
                <a:gd name="connsiteX15" fmla="*/ 205448 w 474363"/>
                <a:gd name="connsiteY15" fmla="*/ 575309 h 1415651"/>
                <a:gd name="connsiteX16" fmla="*/ 248910 w 474363"/>
                <a:gd name="connsiteY16" fmla="*/ 810264 h 1415651"/>
                <a:gd name="connsiteX17" fmla="*/ 251328 w 474363"/>
                <a:gd name="connsiteY17" fmla="*/ 836238 h 1415651"/>
                <a:gd name="connsiteX18" fmla="*/ 252974 w 474363"/>
                <a:gd name="connsiteY18" fmla="*/ 856144 h 1415651"/>
                <a:gd name="connsiteX19" fmla="*/ 253643 w 474363"/>
                <a:gd name="connsiteY19" fmla="*/ 871729 h 1415651"/>
                <a:gd name="connsiteX20" fmla="*/ 254671 w 474363"/>
                <a:gd name="connsiteY20" fmla="*/ 906499 h 1415651"/>
                <a:gd name="connsiteX21" fmla="*/ 251946 w 474363"/>
                <a:gd name="connsiteY21" fmla="*/ 1023822 h 1415651"/>
                <a:gd name="connsiteX22" fmla="*/ 237749 w 474363"/>
                <a:gd name="connsiteY22" fmla="*/ 1153387 h 1415651"/>
                <a:gd name="connsiteX23" fmla="*/ 231937 w 474363"/>
                <a:gd name="connsiteY23" fmla="*/ 1187694 h 1415651"/>
                <a:gd name="connsiteX24" fmla="*/ 229365 w 474363"/>
                <a:gd name="connsiteY24" fmla="*/ 1202250 h 1415651"/>
                <a:gd name="connsiteX25" fmla="*/ 213060 w 474363"/>
                <a:gd name="connsiteY25" fmla="*/ 1269887 h 1415651"/>
                <a:gd name="connsiteX26" fmla="*/ 281006 w 474363"/>
                <a:gd name="connsiteY26" fmla="*/ 1410768 h 1415651"/>
                <a:gd name="connsiteX27" fmla="*/ 421886 w 474363"/>
                <a:gd name="connsiteY27" fmla="*/ 1342822 h 1415651"/>
                <a:gd name="connsiteX28" fmla="*/ 342882 w 474363"/>
                <a:gd name="connsiteY28" fmla="*/ 303886 h 14156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74363" h="1415651">
                  <a:moveTo>
                    <a:pt x="342882" y="303886"/>
                  </a:moveTo>
                  <a:cubicBezTo>
                    <a:pt x="302043" y="209606"/>
                    <a:pt x="250351" y="121755"/>
                    <a:pt x="192075" y="37247"/>
                  </a:cubicBezTo>
                  <a:cubicBezTo>
                    <a:pt x="159105" y="-10536"/>
                    <a:pt x="75523" y="-10690"/>
                    <a:pt x="35970" y="27320"/>
                  </a:cubicBezTo>
                  <a:cubicBezTo>
                    <a:pt x="-10785" y="72275"/>
                    <a:pt x="-9190" y="130756"/>
                    <a:pt x="24808" y="181471"/>
                  </a:cubicBezTo>
                  <a:cubicBezTo>
                    <a:pt x="24449" y="180956"/>
                    <a:pt x="24757" y="181471"/>
                    <a:pt x="25477" y="182500"/>
                  </a:cubicBezTo>
                  <a:cubicBezTo>
                    <a:pt x="25683" y="182809"/>
                    <a:pt x="25837" y="183117"/>
                    <a:pt x="26094" y="183426"/>
                  </a:cubicBezTo>
                  <a:cubicBezTo>
                    <a:pt x="26249" y="183683"/>
                    <a:pt x="26557" y="184095"/>
                    <a:pt x="26917" y="184660"/>
                  </a:cubicBezTo>
                  <a:cubicBezTo>
                    <a:pt x="28717" y="187335"/>
                    <a:pt x="31083" y="190884"/>
                    <a:pt x="31906" y="192118"/>
                  </a:cubicBezTo>
                  <a:cubicBezTo>
                    <a:pt x="36639" y="199422"/>
                    <a:pt x="41319" y="206725"/>
                    <a:pt x="45948" y="214081"/>
                  </a:cubicBezTo>
                  <a:cubicBezTo>
                    <a:pt x="56698" y="231260"/>
                    <a:pt x="67088" y="248697"/>
                    <a:pt x="77118" y="266339"/>
                  </a:cubicBezTo>
                  <a:cubicBezTo>
                    <a:pt x="97126" y="301623"/>
                    <a:pt x="115591" y="337782"/>
                    <a:pt x="132462" y="374661"/>
                  </a:cubicBezTo>
                  <a:cubicBezTo>
                    <a:pt x="148767" y="410203"/>
                    <a:pt x="163631" y="446464"/>
                    <a:pt x="177004" y="483189"/>
                  </a:cubicBezTo>
                  <a:cubicBezTo>
                    <a:pt x="179782" y="490852"/>
                    <a:pt x="184565" y="499751"/>
                    <a:pt x="185697" y="507775"/>
                  </a:cubicBezTo>
                  <a:cubicBezTo>
                    <a:pt x="185234" y="504637"/>
                    <a:pt x="177982" y="483960"/>
                    <a:pt x="184463" y="504431"/>
                  </a:cubicBezTo>
                  <a:cubicBezTo>
                    <a:pt x="185749" y="508598"/>
                    <a:pt x="187137" y="512712"/>
                    <a:pt x="188423" y="516879"/>
                  </a:cubicBezTo>
                  <a:cubicBezTo>
                    <a:pt x="194492" y="536218"/>
                    <a:pt x="200202" y="555712"/>
                    <a:pt x="205448" y="575309"/>
                  </a:cubicBezTo>
                  <a:cubicBezTo>
                    <a:pt x="226177" y="652307"/>
                    <a:pt x="240732" y="730951"/>
                    <a:pt x="248910" y="810264"/>
                  </a:cubicBezTo>
                  <a:cubicBezTo>
                    <a:pt x="249785" y="818905"/>
                    <a:pt x="250608" y="827598"/>
                    <a:pt x="251328" y="836238"/>
                  </a:cubicBezTo>
                  <a:cubicBezTo>
                    <a:pt x="251740" y="840816"/>
                    <a:pt x="253437" y="871677"/>
                    <a:pt x="252974" y="856144"/>
                  </a:cubicBezTo>
                  <a:cubicBezTo>
                    <a:pt x="252511" y="841125"/>
                    <a:pt x="253488" y="867563"/>
                    <a:pt x="253643" y="871729"/>
                  </a:cubicBezTo>
                  <a:cubicBezTo>
                    <a:pt x="254105" y="883302"/>
                    <a:pt x="254466" y="894926"/>
                    <a:pt x="254671" y="906499"/>
                  </a:cubicBezTo>
                  <a:cubicBezTo>
                    <a:pt x="255340" y="945589"/>
                    <a:pt x="254466" y="984731"/>
                    <a:pt x="251946" y="1023822"/>
                  </a:cubicBezTo>
                  <a:cubicBezTo>
                    <a:pt x="249168" y="1067182"/>
                    <a:pt x="244487" y="1110439"/>
                    <a:pt x="237749" y="1153387"/>
                  </a:cubicBezTo>
                  <a:cubicBezTo>
                    <a:pt x="235949" y="1164857"/>
                    <a:pt x="234046" y="1176275"/>
                    <a:pt x="231937" y="1187694"/>
                  </a:cubicBezTo>
                  <a:cubicBezTo>
                    <a:pt x="230445" y="1195924"/>
                    <a:pt x="226279" y="1226116"/>
                    <a:pt x="229365" y="1202250"/>
                  </a:cubicBezTo>
                  <a:cubicBezTo>
                    <a:pt x="226433" y="1224933"/>
                    <a:pt x="218924" y="1247821"/>
                    <a:pt x="213060" y="1269887"/>
                  </a:cubicBezTo>
                  <a:cubicBezTo>
                    <a:pt x="198299" y="1325746"/>
                    <a:pt x="220827" y="1392611"/>
                    <a:pt x="281006" y="1410768"/>
                  </a:cubicBezTo>
                  <a:cubicBezTo>
                    <a:pt x="334704" y="1426969"/>
                    <a:pt x="406096" y="1402487"/>
                    <a:pt x="421886" y="1342822"/>
                  </a:cubicBezTo>
                  <a:cubicBezTo>
                    <a:pt x="513081" y="998156"/>
                    <a:pt x="484586" y="631064"/>
                    <a:pt x="342882" y="303886"/>
                  </a:cubicBezTo>
                  <a:close/>
                </a:path>
              </a:pathLst>
            </a:custGeom>
            <a:solidFill>
              <a:srgbClr val="C00000"/>
            </a:solidFill>
            <a:ln w="5144" cap="flat">
              <a:noFill/>
              <a:prstDash val="solid"/>
              <a:miter/>
            </a:ln>
          </p:spPr>
          <p:txBody>
            <a:bodyPr rtlCol="0" anchor="ctr"/>
            <a:lstStyle/>
            <a:p>
              <a:endParaRPr lang="en-US"/>
            </a:p>
          </p:txBody>
        </p:sp>
        <p:grpSp>
          <p:nvGrpSpPr>
            <p:cNvPr id="47" name="Graphic 24">
              <a:extLst>
                <a:ext uri="{FF2B5EF4-FFF2-40B4-BE49-F238E27FC236}">
                  <a16:creationId xmlns:a16="http://schemas.microsoft.com/office/drawing/2014/main" id="{8E071A81-00EF-8249-BD1E-ACFF265C77F0}"/>
                </a:ext>
              </a:extLst>
            </p:cNvPr>
            <p:cNvGrpSpPr/>
            <p:nvPr/>
          </p:nvGrpSpPr>
          <p:grpSpPr>
            <a:xfrm>
              <a:off x="4225425" y="5380516"/>
              <a:ext cx="1102284" cy="1765687"/>
              <a:chOff x="8159817" y="1747635"/>
              <a:chExt cx="2305937" cy="3504391"/>
            </a:xfrm>
          </p:grpSpPr>
          <p:sp>
            <p:nvSpPr>
              <p:cNvPr id="48" name="Freeform 47">
                <a:extLst>
                  <a:ext uri="{FF2B5EF4-FFF2-40B4-BE49-F238E27FC236}">
                    <a16:creationId xmlns:a16="http://schemas.microsoft.com/office/drawing/2014/main" id="{56EC8D0F-7B4E-E64E-B0F3-657535A192C7}"/>
                  </a:ext>
                </a:extLst>
              </p:cNvPr>
              <p:cNvSpPr/>
              <p:nvPr/>
            </p:nvSpPr>
            <p:spPr>
              <a:xfrm>
                <a:off x="9496529" y="2379846"/>
                <a:ext cx="841120" cy="1655846"/>
              </a:xfrm>
              <a:custGeom>
                <a:avLst/>
                <a:gdLst>
                  <a:gd name="connsiteX0" fmla="*/ 373938 w 841120"/>
                  <a:gd name="connsiteY0" fmla="*/ 1655847 h 1655846"/>
                  <a:gd name="connsiteX1" fmla="*/ 140167 w 841120"/>
                  <a:gd name="connsiteY1" fmla="*/ 1557195 h 1655846"/>
                  <a:gd name="connsiteX2" fmla="*/ 35342 w 841120"/>
                  <a:gd name="connsiteY2" fmla="*/ 1308866 h 1655846"/>
                  <a:gd name="connsiteX3" fmla="*/ 140835 w 841120"/>
                  <a:gd name="connsiteY3" fmla="*/ 1059921 h 1655846"/>
                  <a:gd name="connsiteX4" fmla="*/ 145824 w 841120"/>
                  <a:gd name="connsiteY4" fmla="*/ 1055292 h 1655846"/>
                  <a:gd name="connsiteX5" fmla="*/ 120827 w 841120"/>
                  <a:gd name="connsiteY5" fmla="*/ 1009412 h 1655846"/>
                  <a:gd name="connsiteX6" fmla="*/ 74587 w 841120"/>
                  <a:gd name="connsiteY6" fmla="*/ 920481 h 1655846"/>
                  <a:gd name="connsiteX7" fmla="*/ 263 w 841120"/>
                  <a:gd name="connsiteY7" fmla="*/ 601790 h 1655846"/>
                  <a:gd name="connsiteX8" fmla="*/ 80039 w 841120"/>
                  <a:gd name="connsiteY8" fmla="*/ 293694 h 1655846"/>
                  <a:gd name="connsiteX9" fmla="*/ 292774 w 841120"/>
                  <a:gd name="connsiteY9" fmla="*/ 54213 h 1655846"/>
                  <a:gd name="connsiteX10" fmla="*/ 470585 w 841120"/>
                  <a:gd name="connsiteY10" fmla="*/ 0 h 1655846"/>
                  <a:gd name="connsiteX11" fmla="*/ 566099 w 841120"/>
                  <a:gd name="connsiteY11" fmla="*/ 10956 h 1655846"/>
                  <a:gd name="connsiteX12" fmla="*/ 775543 w 841120"/>
                  <a:gd name="connsiteY12" fmla="*/ 167575 h 1655846"/>
                  <a:gd name="connsiteX13" fmla="*/ 813399 w 841120"/>
                  <a:gd name="connsiteY13" fmla="*/ 436889 h 1655846"/>
                  <a:gd name="connsiteX14" fmla="*/ 751677 w 841120"/>
                  <a:gd name="connsiteY14" fmla="*/ 557401 h 1655846"/>
                  <a:gd name="connsiteX15" fmla="*/ 697053 w 841120"/>
                  <a:gd name="connsiteY15" fmla="*/ 616551 h 1655846"/>
                  <a:gd name="connsiteX16" fmla="*/ 720199 w 841120"/>
                  <a:gd name="connsiteY16" fmla="*/ 658985 h 1655846"/>
                  <a:gd name="connsiteX17" fmla="*/ 760884 w 841120"/>
                  <a:gd name="connsiteY17" fmla="*/ 736035 h 1655846"/>
                  <a:gd name="connsiteX18" fmla="*/ 840917 w 841120"/>
                  <a:gd name="connsiteY18" fmla="*/ 1043976 h 1655846"/>
                  <a:gd name="connsiteX19" fmla="*/ 623450 w 841120"/>
                  <a:gd name="connsiteY19" fmla="*/ 1557863 h 1655846"/>
                  <a:gd name="connsiteX20" fmla="*/ 386849 w 841120"/>
                  <a:gd name="connsiteY20" fmla="*/ 1655641 h 1655846"/>
                  <a:gd name="connsiteX21" fmla="*/ 373938 w 841120"/>
                  <a:gd name="connsiteY21" fmla="*/ 1655847 h 1655846"/>
                  <a:gd name="connsiteX22" fmla="*/ 373938 w 841120"/>
                  <a:gd name="connsiteY22" fmla="*/ 1655847 h 165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1120" h="1655846">
                    <a:moveTo>
                      <a:pt x="373938" y="1655847"/>
                    </a:moveTo>
                    <a:cubicBezTo>
                      <a:pt x="292466" y="1655847"/>
                      <a:pt x="209449" y="1620820"/>
                      <a:pt x="140167" y="1557195"/>
                    </a:cubicBezTo>
                    <a:cubicBezTo>
                      <a:pt x="76490" y="1498765"/>
                      <a:pt x="35342" y="1401295"/>
                      <a:pt x="35342" y="1308866"/>
                    </a:cubicBezTo>
                    <a:cubicBezTo>
                      <a:pt x="35342" y="1215461"/>
                      <a:pt x="76747" y="1117734"/>
                      <a:pt x="140835" y="1059921"/>
                    </a:cubicBezTo>
                    <a:cubicBezTo>
                      <a:pt x="142532" y="1058429"/>
                      <a:pt x="144178" y="1056886"/>
                      <a:pt x="145824" y="1055292"/>
                    </a:cubicBezTo>
                    <a:cubicBezTo>
                      <a:pt x="138109" y="1040324"/>
                      <a:pt x="129674" y="1025254"/>
                      <a:pt x="120827" y="1009412"/>
                    </a:cubicBezTo>
                    <a:cubicBezTo>
                      <a:pt x="105190" y="981328"/>
                      <a:pt x="89040" y="952319"/>
                      <a:pt x="74587" y="920481"/>
                    </a:cubicBezTo>
                    <a:cubicBezTo>
                      <a:pt x="35650" y="834533"/>
                      <a:pt x="-3595" y="729503"/>
                      <a:pt x="263" y="601790"/>
                    </a:cubicBezTo>
                    <a:cubicBezTo>
                      <a:pt x="3452" y="496142"/>
                      <a:pt x="29530" y="395329"/>
                      <a:pt x="80039" y="293694"/>
                    </a:cubicBezTo>
                    <a:cubicBezTo>
                      <a:pt x="134406" y="184240"/>
                      <a:pt x="218090" y="111202"/>
                      <a:pt x="292774" y="54213"/>
                    </a:cubicBezTo>
                    <a:cubicBezTo>
                      <a:pt x="339271" y="18722"/>
                      <a:pt x="400787" y="0"/>
                      <a:pt x="470585" y="0"/>
                    </a:cubicBezTo>
                    <a:cubicBezTo>
                      <a:pt x="501651" y="0"/>
                      <a:pt x="534673" y="3806"/>
                      <a:pt x="566099" y="10956"/>
                    </a:cubicBezTo>
                    <a:cubicBezTo>
                      <a:pt x="648087" y="29627"/>
                      <a:pt x="722462" y="85228"/>
                      <a:pt x="775543" y="167575"/>
                    </a:cubicBezTo>
                    <a:cubicBezTo>
                      <a:pt x="822863" y="240973"/>
                      <a:pt x="837677" y="346621"/>
                      <a:pt x="813399" y="436889"/>
                    </a:cubicBezTo>
                    <a:cubicBezTo>
                      <a:pt x="802341" y="482152"/>
                      <a:pt x="781612" y="522682"/>
                      <a:pt x="751677" y="557401"/>
                    </a:cubicBezTo>
                    <a:cubicBezTo>
                      <a:pt x="736298" y="579673"/>
                      <a:pt x="717987" y="599475"/>
                      <a:pt x="697053" y="616551"/>
                    </a:cubicBezTo>
                    <a:cubicBezTo>
                      <a:pt x="704305" y="630336"/>
                      <a:pt x="712072" y="644326"/>
                      <a:pt x="720199" y="658985"/>
                    </a:cubicBezTo>
                    <a:cubicBezTo>
                      <a:pt x="733880" y="683520"/>
                      <a:pt x="747922" y="708826"/>
                      <a:pt x="760884" y="736035"/>
                    </a:cubicBezTo>
                    <a:cubicBezTo>
                      <a:pt x="813605" y="846774"/>
                      <a:pt x="838294" y="941775"/>
                      <a:pt x="840917" y="1043976"/>
                    </a:cubicBezTo>
                    <a:cubicBezTo>
                      <a:pt x="845803" y="1235520"/>
                      <a:pt x="762479" y="1432465"/>
                      <a:pt x="623450" y="1557863"/>
                    </a:cubicBezTo>
                    <a:cubicBezTo>
                      <a:pt x="555041" y="1619585"/>
                      <a:pt x="477683" y="1651578"/>
                      <a:pt x="386849" y="1655641"/>
                    </a:cubicBezTo>
                    <a:cubicBezTo>
                      <a:pt x="382580" y="1655795"/>
                      <a:pt x="378259" y="1655847"/>
                      <a:pt x="373938" y="1655847"/>
                    </a:cubicBezTo>
                    <a:lnTo>
                      <a:pt x="373938" y="1655847"/>
                    </a:lnTo>
                    <a:close/>
                  </a:path>
                </a:pathLst>
              </a:custGeom>
              <a:solidFill>
                <a:srgbClr val="FFFFFF"/>
              </a:solidFill>
              <a:ln w="5144" cap="flat">
                <a:noFill/>
                <a:prstDash val="solid"/>
                <a:miter/>
              </a:ln>
            </p:spPr>
            <p:txBody>
              <a:bodyPr rtlCol="0" anchor="ctr"/>
              <a:lstStyle/>
              <a:p>
                <a:endParaRPr lang="en-US"/>
              </a:p>
            </p:txBody>
          </p:sp>
          <p:grpSp>
            <p:nvGrpSpPr>
              <p:cNvPr id="49" name="Graphic 24">
                <a:extLst>
                  <a:ext uri="{FF2B5EF4-FFF2-40B4-BE49-F238E27FC236}">
                    <a16:creationId xmlns:a16="http://schemas.microsoft.com/office/drawing/2014/main" id="{043020C4-C4DB-6F40-8735-1418D0EC1F95}"/>
                  </a:ext>
                </a:extLst>
              </p:cNvPr>
              <p:cNvGrpSpPr/>
              <p:nvPr/>
            </p:nvGrpSpPr>
            <p:grpSpPr>
              <a:xfrm>
                <a:off x="9472881" y="2356209"/>
                <a:ext cx="888298" cy="1703146"/>
                <a:chOff x="9472881" y="2356209"/>
                <a:chExt cx="888298" cy="1703146"/>
              </a:xfrm>
            </p:grpSpPr>
            <p:sp>
              <p:nvSpPr>
                <p:cNvPr id="50" name="Freeform 49">
                  <a:extLst>
                    <a:ext uri="{FF2B5EF4-FFF2-40B4-BE49-F238E27FC236}">
                      <a16:creationId xmlns:a16="http://schemas.microsoft.com/office/drawing/2014/main" id="{82C56D5F-1873-2547-87B7-8E95E3529A26}"/>
                    </a:ext>
                  </a:extLst>
                </p:cNvPr>
                <p:cNvSpPr/>
                <p:nvPr/>
              </p:nvSpPr>
              <p:spPr>
                <a:xfrm>
                  <a:off x="9496529" y="2379846"/>
                  <a:ext cx="841120" cy="1655846"/>
                </a:xfrm>
                <a:custGeom>
                  <a:avLst/>
                  <a:gdLst>
                    <a:gd name="connsiteX0" fmla="*/ 373938 w 841120"/>
                    <a:gd name="connsiteY0" fmla="*/ 1655847 h 1655846"/>
                    <a:gd name="connsiteX1" fmla="*/ 140167 w 841120"/>
                    <a:gd name="connsiteY1" fmla="*/ 1557195 h 1655846"/>
                    <a:gd name="connsiteX2" fmla="*/ 35342 w 841120"/>
                    <a:gd name="connsiteY2" fmla="*/ 1308866 h 1655846"/>
                    <a:gd name="connsiteX3" fmla="*/ 140835 w 841120"/>
                    <a:gd name="connsiteY3" fmla="*/ 1059921 h 1655846"/>
                    <a:gd name="connsiteX4" fmla="*/ 145824 w 841120"/>
                    <a:gd name="connsiteY4" fmla="*/ 1055292 h 1655846"/>
                    <a:gd name="connsiteX5" fmla="*/ 120827 w 841120"/>
                    <a:gd name="connsiteY5" fmla="*/ 1009412 h 1655846"/>
                    <a:gd name="connsiteX6" fmla="*/ 74587 w 841120"/>
                    <a:gd name="connsiteY6" fmla="*/ 920481 h 1655846"/>
                    <a:gd name="connsiteX7" fmla="*/ 263 w 841120"/>
                    <a:gd name="connsiteY7" fmla="*/ 601790 h 1655846"/>
                    <a:gd name="connsiteX8" fmla="*/ 80039 w 841120"/>
                    <a:gd name="connsiteY8" fmla="*/ 293694 h 1655846"/>
                    <a:gd name="connsiteX9" fmla="*/ 292774 w 841120"/>
                    <a:gd name="connsiteY9" fmla="*/ 54213 h 1655846"/>
                    <a:gd name="connsiteX10" fmla="*/ 470585 w 841120"/>
                    <a:gd name="connsiteY10" fmla="*/ 0 h 1655846"/>
                    <a:gd name="connsiteX11" fmla="*/ 566099 w 841120"/>
                    <a:gd name="connsiteY11" fmla="*/ 10956 h 1655846"/>
                    <a:gd name="connsiteX12" fmla="*/ 775543 w 841120"/>
                    <a:gd name="connsiteY12" fmla="*/ 167575 h 1655846"/>
                    <a:gd name="connsiteX13" fmla="*/ 813399 w 841120"/>
                    <a:gd name="connsiteY13" fmla="*/ 436889 h 1655846"/>
                    <a:gd name="connsiteX14" fmla="*/ 751677 w 841120"/>
                    <a:gd name="connsiteY14" fmla="*/ 557401 h 1655846"/>
                    <a:gd name="connsiteX15" fmla="*/ 697053 w 841120"/>
                    <a:gd name="connsiteY15" fmla="*/ 616551 h 1655846"/>
                    <a:gd name="connsiteX16" fmla="*/ 720199 w 841120"/>
                    <a:gd name="connsiteY16" fmla="*/ 658985 h 1655846"/>
                    <a:gd name="connsiteX17" fmla="*/ 760884 w 841120"/>
                    <a:gd name="connsiteY17" fmla="*/ 736035 h 1655846"/>
                    <a:gd name="connsiteX18" fmla="*/ 840917 w 841120"/>
                    <a:gd name="connsiteY18" fmla="*/ 1043976 h 1655846"/>
                    <a:gd name="connsiteX19" fmla="*/ 623450 w 841120"/>
                    <a:gd name="connsiteY19" fmla="*/ 1557863 h 1655846"/>
                    <a:gd name="connsiteX20" fmla="*/ 386849 w 841120"/>
                    <a:gd name="connsiteY20" fmla="*/ 1655641 h 1655846"/>
                    <a:gd name="connsiteX21" fmla="*/ 373938 w 841120"/>
                    <a:gd name="connsiteY21" fmla="*/ 1655847 h 1655846"/>
                    <a:gd name="connsiteX22" fmla="*/ 373938 w 841120"/>
                    <a:gd name="connsiteY22" fmla="*/ 1655847 h 1655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41120" h="1655846">
                      <a:moveTo>
                        <a:pt x="373938" y="1655847"/>
                      </a:moveTo>
                      <a:cubicBezTo>
                        <a:pt x="292466" y="1655847"/>
                        <a:pt x="209449" y="1620820"/>
                        <a:pt x="140167" y="1557195"/>
                      </a:cubicBezTo>
                      <a:cubicBezTo>
                        <a:pt x="76490" y="1498765"/>
                        <a:pt x="35342" y="1401295"/>
                        <a:pt x="35342" y="1308866"/>
                      </a:cubicBezTo>
                      <a:cubicBezTo>
                        <a:pt x="35342" y="1215461"/>
                        <a:pt x="76747" y="1117734"/>
                        <a:pt x="140835" y="1059921"/>
                      </a:cubicBezTo>
                      <a:cubicBezTo>
                        <a:pt x="142532" y="1058429"/>
                        <a:pt x="144178" y="1056886"/>
                        <a:pt x="145824" y="1055292"/>
                      </a:cubicBezTo>
                      <a:cubicBezTo>
                        <a:pt x="138109" y="1040324"/>
                        <a:pt x="129674" y="1025254"/>
                        <a:pt x="120827" y="1009412"/>
                      </a:cubicBezTo>
                      <a:cubicBezTo>
                        <a:pt x="105190" y="981328"/>
                        <a:pt x="89040" y="952319"/>
                        <a:pt x="74587" y="920481"/>
                      </a:cubicBezTo>
                      <a:cubicBezTo>
                        <a:pt x="35650" y="834533"/>
                        <a:pt x="-3595" y="729503"/>
                        <a:pt x="263" y="601790"/>
                      </a:cubicBezTo>
                      <a:cubicBezTo>
                        <a:pt x="3452" y="496142"/>
                        <a:pt x="29530" y="395329"/>
                        <a:pt x="80039" y="293694"/>
                      </a:cubicBezTo>
                      <a:cubicBezTo>
                        <a:pt x="134406" y="184240"/>
                        <a:pt x="218090" y="111202"/>
                        <a:pt x="292774" y="54213"/>
                      </a:cubicBezTo>
                      <a:cubicBezTo>
                        <a:pt x="339271" y="18722"/>
                        <a:pt x="400787" y="0"/>
                        <a:pt x="470585" y="0"/>
                      </a:cubicBezTo>
                      <a:cubicBezTo>
                        <a:pt x="501651" y="0"/>
                        <a:pt x="534673" y="3806"/>
                        <a:pt x="566099" y="10956"/>
                      </a:cubicBezTo>
                      <a:cubicBezTo>
                        <a:pt x="648087" y="29627"/>
                        <a:pt x="722462" y="85228"/>
                        <a:pt x="775543" y="167575"/>
                      </a:cubicBezTo>
                      <a:cubicBezTo>
                        <a:pt x="822863" y="240973"/>
                        <a:pt x="837677" y="346621"/>
                        <a:pt x="813399" y="436889"/>
                      </a:cubicBezTo>
                      <a:cubicBezTo>
                        <a:pt x="802341" y="482152"/>
                        <a:pt x="781612" y="522682"/>
                        <a:pt x="751677" y="557401"/>
                      </a:cubicBezTo>
                      <a:cubicBezTo>
                        <a:pt x="736298" y="579673"/>
                        <a:pt x="717987" y="599475"/>
                        <a:pt x="697053" y="616551"/>
                      </a:cubicBezTo>
                      <a:cubicBezTo>
                        <a:pt x="704305" y="630336"/>
                        <a:pt x="712072" y="644326"/>
                        <a:pt x="720199" y="658985"/>
                      </a:cubicBezTo>
                      <a:cubicBezTo>
                        <a:pt x="733880" y="683520"/>
                        <a:pt x="747922" y="708826"/>
                        <a:pt x="760884" y="736035"/>
                      </a:cubicBezTo>
                      <a:cubicBezTo>
                        <a:pt x="813605" y="846774"/>
                        <a:pt x="838294" y="941775"/>
                        <a:pt x="840917" y="1043976"/>
                      </a:cubicBezTo>
                      <a:cubicBezTo>
                        <a:pt x="845803" y="1235520"/>
                        <a:pt x="762479" y="1432465"/>
                        <a:pt x="623450" y="1557863"/>
                      </a:cubicBezTo>
                      <a:cubicBezTo>
                        <a:pt x="555041" y="1619585"/>
                        <a:pt x="477683" y="1651578"/>
                        <a:pt x="386849" y="1655641"/>
                      </a:cubicBezTo>
                      <a:cubicBezTo>
                        <a:pt x="382580" y="1655795"/>
                        <a:pt x="378259" y="1655847"/>
                        <a:pt x="373938" y="1655847"/>
                      </a:cubicBezTo>
                      <a:lnTo>
                        <a:pt x="373938" y="1655847"/>
                      </a:lnTo>
                      <a:close/>
                    </a:path>
                  </a:pathLst>
                </a:custGeom>
                <a:solidFill>
                  <a:srgbClr val="FFFFFF"/>
                </a:solidFill>
                <a:ln w="5144" cap="flat">
                  <a:noFill/>
                  <a:prstDash val="solid"/>
                  <a:miter/>
                </a:ln>
              </p:spPr>
              <p:txBody>
                <a:bodyPr rtlCol="0" anchor="ctr"/>
                <a:lstStyle/>
                <a:p>
                  <a:endParaRPr lang="en-US"/>
                </a:p>
              </p:txBody>
            </p:sp>
            <p:sp>
              <p:nvSpPr>
                <p:cNvPr id="51" name="Freeform 50">
                  <a:extLst>
                    <a:ext uri="{FF2B5EF4-FFF2-40B4-BE49-F238E27FC236}">
                      <a16:creationId xmlns:a16="http://schemas.microsoft.com/office/drawing/2014/main" id="{366B4C42-E6FF-CD4C-98FD-37D4F03DF60C}"/>
                    </a:ext>
                  </a:extLst>
                </p:cNvPr>
                <p:cNvSpPr/>
                <p:nvPr/>
              </p:nvSpPr>
              <p:spPr>
                <a:xfrm>
                  <a:off x="9472881" y="2356209"/>
                  <a:ext cx="888298" cy="1703146"/>
                </a:xfrm>
                <a:custGeom>
                  <a:avLst/>
                  <a:gdLst>
                    <a:gd name="connsiteX0" fmla="*/ 397587 w 888298"/>
                    <a:gd name="connsiteY0" fmla="*/ 1703144 h 1703146"/>
                    <a:gd name="connsiteX1" fmla="*/ 58630 w 888298"/>
                    <a:gd name="connsiteY1" fmla="*/ 1460268 h 1703146"/>
                    <a:gd name="connsiteX2" fmla="*/ 152756 w 888298"/>
                    <a:gd name="connsiteY2" fmla="*/ 1062212 h 1703146"/>
                    <a:gd name="connsiteX3" fmla="*/ 149053 w 888298"/>
                    <a:gd name="connsiteY3" fmla="*/ 1090862 h 1703146"/>
                    <a:gd name="connsiteX4" fmla="*/ 49012 w 888298"/>
                    <a:gd name="connsiteY4" fmla="*/ 887848 h 1703146"/>
                    <a:gd name="connsiteX5" fmla="*/ 663 w 888298"/>
                    <a:gd name="connsiteY5" fmla="*/ 668735 h 1703146"/>
                    <a:gd name="connsiteX6" fmla="*/ 137634 w 888298"/>
                    <a:gd name="connsiteY6" fmla="*/ 218164 h 1703146"/>
                    <a:gd name="connsiteX7" fmla="*/ 283247 w 888298"/>
                    <a:gd name="connsiteY7" fmla="*/ 73940 h 1703146"/>
                    <a:gd name="connsiteX8" fmla="*/ 476283 w 888298"/>
                    <a:gd name="connsiteY8" fmla="*/ 440 h 1703146"/>
                    <a:gd name="connsiteX9" fmla="*/ 833241 w 888298"/>
                    <a:gd name="connsiteY9" fmla="*/ 202939 h 1703146"/>
                    <a:gd name="connsiteX10" fmla="*/ 737469 w 888298"/>
                    <a:gd name="connsiteY10" fmla="*/ 656905 h 1703146"/>
                    <a:gd name="connsiteX11" fmla="*/ 741173 w 888298"/>
                    <a:gd name="connsiteY11" fmla="*/ 628255 h 1703146"/>
                    <a:gd name="connsiteX12" fmla="*/ 864000 w 888298"/>
                    <a:gd name="connsiteY12" fmla="*/ 902147 h 1703146"/>
                    <a:gd name="connsiteX13" fmla="*/ 882825 w 888298"/>
                    <a:gd name="connsiteY13" fmla="*/ 1168837 h 1703146"/>
                    <a:gd name="connsiteX14" fmla="*/ 648178 w 888298"/>
                    <a:gd name="connsiteY14" fmla="*/ 1611693 h 1703146"/>
                    <a:gd name="connsiteX15" fmla="*/ 397587 w 888298"/>
                    <a:gd name="connsiteY15" fmla="*/ 1703144 h 1703146"/>
                    <a:gd name="connsiteX16" fmla="*/ 397587 w 888298"/>
                    <a:gd name="connsiteY16" fmla="*/ 1655875 h 1703146"/>
                    <a:gd name="connsiteX17" fmla="*/ 755421 w 888298"/>
                    <a:gd name="connsiteY17" fmla="*/ 1406775 h 1703146"/>
                    <a:gd name="connsiteX18" fmla="*/ 824703 w 888298"/>
                    <a:gd name="connsiteY18" fmla="*/ 939849 h 1703146"/>
                    <a:gd name="connsiteX19" fmla="*/ 700282 w 888298"/>
                    <a:gd name="connsiteY19" fmla="*/ 652121 h 1703146"/>
                    <a:gd name="connsiteX20" fmla="*/ 703986 w 888298"/>
                    <a:gd name="connsiteY20" fmla="*/ 623472 h 1703146"/>
                    <a:gd name="connsiteX21" fmla="*/ 804335 w 888298"/>
                    <a:gd name="connsiteY21" fmla="*/ 254066 h 1703146"/>
                    <a:gd name="connsiteX22" fmla="*/ 494285 w 888298"/>
                    <a:gd name="connsiteY22" fmla="*/ 47348 h 1703146"/>
                    <a:gd name="connsiteX23" fmla="*/ 311073 w 888298"/>
                    <a:gd name="connsiteY23" fmla="*/ 111796 h 1703146"/>
                    <a:gd name="connsiteX24" fmla="*/ 184852 w 888298"/>
                    <a:gd name="connsiteY24" fmla="*/ 233903 h 1703146"/>
                    <a:gd name="connsiteX25" fmla="*/ 47418 w 888298"/>
                    <a:gd name="connsiteY25" fmla="*/ 635250 h 1703146"/>
                    <a:gd name="connsiteX26" fmla="*/ 89080 w 888298"/>
                    <a:gd name="connsiteY26" fmla="*/ 860536 h 1703146"/>
                    <a:gd name="connsiteX27" fmla="*/ 189944 w 888298"/>
                    <a:gd name="connsiteY27" fmla="*/ 1067047 h 1703146"/>
                    <a:gd name="connsiteX28" fmla="*/ 186241 w 888298"/>
                    <a:gd name="connsiteY28" fmla="*/ 1095697 h 1703146"/>
                    <a:gd name="connsiteX29" fmla="*/ 101476 w 888298"/>
                    <a:gd name="connsiteY29" fmla="*/ 1439951 h 1703146"/>
                    <a:gd name="connsiteX30" fmla="*/ 397638 w 888298"/>
                    <a:gd name="connsiteY30" fmla="*/ 1655927 h 1703146"/>
                    <a:gd name="connsiteX31" fmla="*/ 397587 w 888298"/>
                    <a:gd name="connsiteY31" fmla="*/ 1703144 h 17031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88298" h="1703146">
                      <a:moveTo>
                        <a:pt x="397587" y="1703144"/>
                      </a:moveTo>
                      <a:cubicBezTo>
                        <a:pt x="247345" y="1701035"/>
                        <a:pt x="110374" y="1600068"/>
                        <a:pt x="58630" y="1460268"/>
                      </a:cubicBezTo>
                      <a:cubicBezTo>
                        <a:pt x="7555" y="1322268"/>
                        <a:pt x="45154" y="1162408"/>
                        <a:pt x="152756" y="1062212"/>
                      </a:cubicBezTo>
                      <a:cubicBezTo>
                        <a:pt x="151522" y="1071779"/>
                        <a:pt x="150288" y="1081295"/>
                        <a:pt x="149053" y="1090862"/>
                      </a:cubicBezTo>
                      <a:cubicBezTo>
                        <a:pt x="113820" y="1023636"/>
                        <a:pt x="76427" y="958828"/>
                        <a:pt x="49012" y="887848"/>
                      </a:cubicBezTo>
                      <a:cubicBezTo>
                        <a:pt x="21905" y="817690"/>
                        <a:pt x="4058" y="744087"/>
                        <a:pt x="663" y="668735"/>
                      </a:cubicBezTo>
                      <a:cubicBezTo>
                        <a:pt x="-6384" y="512475"/>
                        <a:pt x="42994" y="343203"/>
                        <a:pt x="137634" y="218164"/>
                      </a:cubicBezTo>
                      <a:cubicBezTo>
                        <a:pt x="179143" y="163231"/>
                        <a:pt x="229189" y="116323"/>
                        <a:pt x="283247" y="73940"/>
                      </a:cubicBezTo>
                      <a:cubicBezTo>
                        <a:pt x="340494" y="29037"/>
                        <a:pt x="403039" y="3886"/>
                        <a:pt x="476283" y="440"/>
                      </a:cubicBezTo>
                      <a:cubicBezTo>
                        <a:pt x="624570" y="-6504"/>
                        <a:pt x="764936" y="69157"/>
                        <a:pt x="833241" y="202939"/>
                      </a:cubicBezTo>
                      <a:cubicBezTo>
                        <a:pt x="911526" y="356318"/>
                        <a:pt x="867909" y="547039"/>
                        <a:pt x="737469" y="656905"/>
                      </a:cubicBezTo>
                      <a:cubicBezTo>
                        <a:pt x="738704" y="647338"/>
                        <a:pt x="739939" y="637822"/>
                        <a:pt x="741173" y="628255"/>
                      </a:cubicBezTo>
                      <a:cubicBezTo>
                        <a:pt x="788441" y="717392"/>
                        <a:pt x="837253" y="804009"/>
                        <a:pt x="864000" y="902147"/>
                      </a:cubicBezTo>
                      <a:cubicBezTo>
                        <a:pt x="887608" y="988815"/>
                        <a:pt x="894295" y="1079752"/>
                        <a:pt x="882825" y="1168837"/>
                      </a:cubicBezTo>
                      <a:cubicBezTo>
                        <a:pt x="861325" y="1335847"/>
                        <a:pt x="779801" y="1503782"/>
                        <a:pt x="648178" y="1611693"/>
                      </a:cubicBezTo>
                      <a:cubicBezTo>
                        <a:pt x="577250" y="1669763"/>
                        <a:pt x="489656" y="1703144"/>
                        <a:pt x="397587" y="1703144"/>
                      </a:cubicBezTo>
                      <a:cubicBezTo>
                        <a:pt x="367137" y="1703144"/>
                        <a:pt x="367086" y="1655875"/>
                        <a:pt x="397587" y="1655875"/>
                      </a:cubicBezTo>
                      <a:cubicBezTo>
                        <a:pt x="558630" y="1655875"/>
                        <a:pt x="680737" y="1539889"/>
                        <a:pt x="755421" y="1406775"/>
                      </a:cubicBezTo>
                      <a:cubicBezTo>
                        <a:pt x="834476" y="1265895"/>
                        <a:pt x="861428" y="1097651"/>
                        <a:pt x="824703" y="939849"/>
                      </a:cubicBezTo>
                      <a:cubicBezTo>
                        <a:pt x="800477" y="835847"/>
                        <a:pt x="749814" y="745527"/>
                        <a:pt x="700282" y="652121"/>
                      </a:cubicBezTo>
                      <a:cubicBezTo>
                        <a:pt x="695704" y="643480"/>
                        <a:pt x="695858" y="630313"/>
                        <a:pt x="703986" y="623472"/>
                      </a:cubicBezTo>
                      <a:cubicBezTo>
                        <a:pt x="811381" y="532998"/>
                        <a:pt x="853815" y="386819"/>
                        <a:pt x="804335" y="254066"/>
                      </a:cubicBezTo>
                      <a:cubicBezTo>
                        <a:pt x="756243" y="125118"/>
                        <a:pt x="628685" y="47297"/>
                        <a:pt x="494285" y="47348"/>
                      </a:cubicBezTo>
                      <a:cubicBezTo>
                        <a:pt x="424642" y="47348"/>
                        <a:pt x="365337" y="68797"/>
                        <a:pt x="311073" y="111796"/>
                      </a:cubicBezTo>
                      <a:cubicBezTo>
                        <a:pt x="265142" y="148212"/>
                        <a:pt x="221628" y="188075"/>
                        <a:pt x="184852" y="233903"/>
                      </a:cubicBezTo>
                      <a:cubicBezTo>
                        <a:pt x="96126" y="344540"/>
                        <a:pt x="49218" y="494370"/>
                        <a:pt x="47418" y="635250"/>
                      </a:cubicBezTo>
                      <a:cubicBezTo>
                        <a:pt x="46440" y="712557"/>
                        <a:pt x="62488" y="788167"/>
                        <a:pt x="89080" y="860536"/>
                      </a:cubicBezTo>
                      <a:cubicBezTo>
                        <a:pt x="115774" y="933162"/>
                        <a:pt x="154145" y="998742"/>
                        <a:pt x="189944" y="1067047"/>
                      </a:cubicBezTo>
                      <a:cubicBezTo>
                        <a:pt x="194676" y="1076100"/>
                        <a:pt x="194110" y="1088341"/>
                        <a:pt x="186241" y="1095697"/>
                      </a:cubicBezTo>
                      <a:cubicBezTo>
                        <a:pt x="92217" y="1183239"/>
                        <a:pt x="59762" y="1318565"/>
                        <a:pt x="101476" y="1439951"/>
                      </a:cubicBezTo>
                      <a:cubicBezTo>
                        <a:pt x="144012" y="1563601"/>
                        <a:pt x="266325" y="1654126"/>
                        <a:pt x="397638" y="1655927"/>
                      </a:cubicBezTo>
                      <a:cubicBezTo>
                        <a:pt x="427985" y="1656287"/>
                        <a:pt x="428088" y="1703555"/>
                        <a:pt x="397587" y="1703144"/>
                      </a:cubicBezTo>
                      <a:close/>
                    </a:path>
                  </a:pathLst>
                </a:custGeom>
                <a:solidFill>
                  <a:srgbClr val="000000"/>
                </a:solidFill>
                <a:ln w="5144" cap="flat">
                  <a:noFill/>
                  <a:prstDash val="solid"/>
                  <a:miter/>
                </a:ln>
              </p:spPr>
              <p:txBody>
                <a:bodyPr rtlCol="0" anchor="ctr"/>
                <a:lstStyle/>
                <a:p>
                  <a:endParaRPr lang="en-US"/>
                </a:p>
              </p:txBody>
            </p:sp>
          </p:grpSp>
          <p:sp>
            <p:nvSpPr>
              <p:cNvPr id="52" name="Freeform 51">
                <a:extLst>
                  <a:ext uri="{FF2B5EF4-FFF2-40B4-BE49-F238E27FC236}">
                    <a16:creationId xmlns:a16="http://schemas.microsoft.com/office/drawing/2014/main" id="{A9361F0B-5E27-B446-BF0C-C57C14CD5F2B}"/>
                  </a:ext>
                </a:extLst>
              </p:cNvPr>
              <p:cNvSpPr/>
              <p:nvPr/>
            </p:nvSpPr>
            <p:spPr>
              <a:xfrm>
                <a:off x="9601665" y="2484929"/>
                <a:ext cx="630921" cy="1445659"/>
              </a:xfrm>
              <a:custGeom>
                <a:avLst/>
                <a:gdLst>
                  <a:gd name="connsiteX0" fmla="*/ 630750 w 630921"/>
                  <a:gd name="connsiteY0" fmla="*/ 941516 h 1445659"/>
                  <a:gd name="connsiteX1" fmla="*/ 560902 w 630921"/>
                  <a:gd name="connsiteY1" fmla="*/ 676111 h 1445659"/>
                  <a:gd name="connsiteX2" fmla="*/ 491259 w 630921"/>
                  <a:gd name="connsiteY2" fmla="*/ 545415 h 1445659"/>
                  <a:gd name="connsiteX3" fmla="*/ 483852 w 630921"/>
                  <a:gd name="connsiteY3" fmla="*/ 519543 h 1445659"/>
                  <a:gd name="connsiteX4" fmla="*/ 483904 w 630921"/>
                  <a:gd name="connsiteY4" fmla="*/ 497529 h 1445659"/>
                  <a:gd name="connsiteX5" fmla="*/ 491465 w 630921"/>
                  <a:gd name="connsiteY5" fmla="*/ 470217 h 1445659"/>
                  <a:gd name="connsiteX6" fmla="*/ 503706 w 630921"/>
                  <a:gd name="connsiteY6" fmla="*/ 449128 h 1445659"/>
                  <a:gd name="connsiteX7" fmla="*/ 513684 w 630921"/>
                  <a:gd name="connsiteY7" fmla="*/ 438893 h 1445659"/>
                  <a:gd name="connsiteX8" fmla="*/ 563216 w 630921"/>
                  <a:gd name="connsiteY8" fmla="*/ 387870 h 1445659"/>
                  <a:gd name="connsiteX9" fmla="*/ 606473 w 630921"/>
                  <a:gd name="connsiteY9" fmla="*/ 305676 h 1445659"/>
                  <a:gd name="connsiteX10" fmla="*/ 582093 w 630921"/>
                  <a:gd name="connsiteY10" fmla="*/ 119430 h 1445659"/>
                  <a:gd name="connsiteX11" fmla="*/ 437663 w 630921"/>
                  <a:gd name="connsiteY11" fmla="*/ 8330 h 1445659"/>
                  <a:gd name="connsiteX12" fmla="*/ 251417 w 630921"/>
                  <a:gd name="connsiteY12" fmla="*/ 32711 h 1445659"/>
                  <a:gd name="connsiteX13" fmla="*/ 69081 w 630921"/>
                  <a:gd name="connsiteY13" fmla="*/ 235365 h 1445659"/>
                  <a:gd name="connsiteX14" fmla="*/ 51695 w 630921"/>
                  <a:gd name="connsiteY14" fmla="*/ 272912 h 1445659"/>
                  <a:gd name="connsiteX15" fmla="*/ 286445 w 630921"/>
                  <a:gd name="connsiteY15" fmla="*/ 515737 h 1445659"/>
                  <a:gd name="connsiteX16" fmla="*/ 3604 w 630921"/>
                  <a:gd name="connsiteY16" fmla="*/ 451854 h 1445659"/>
                  <a:gd name="connsiteX17" fmla="*/ 209 w 630921"/>
                  <a:gd name="connsiteY17" fmla="*/ 499895 h 1445659"/>
                  <a:gd name="connsiteX18" fmla="*/ 65223 w 630921"/>
                  <a:gd name="connsiteY18" fmla="*/ 772037 h 1445659"/>
                  <a:gd name="connsiteX19" fmla="*/ 139340 w 630921"/>
                  <a:gd name="connsiteY19" fmla="*/ 912301 h 1445659"/>
                  <a:gd name="connsiteX20" fmla="*/ 147005 w 630921"/>
                  <a:gd name="connsiteY20" fmla="*/ 939047 h 1445659"/>
                  <a:gd name="connsiteX21" fmla="*/ 146953 w 630921"/>
                  <a:gd name="connsiteY21" fmla="*/ 963221 h 1445659"/>
                  <a:gd name="connsiteX22" fmla="*/ 139495 w 630921"/>
                  <a:gd name="connsiteY22" fmla="*/ 990533 h 1445659"/>
                  <a:gd name="connsiteX23" fmla="*/ 126482 w 630921"/>
                  <a:gd name="connsiteY23" fmla="*/ 1012907 h 1445659"/>
                  <a:gd name="connsiteX24" fmla="*/ 106113 w 630921"/>
                  <a:gd name="connsiteY24" fmla="*/ 1032864 h 1445659"/>
                  <a:gd name="connsiteX25" fmla="*/ 35339 w 630921"/>
                  <a:gd name="connsiteY25" fmla="*/ 1203783 h 1445659"/>
                  <a:gd name="connsiteX26" fmla="*/ 106113 w 630921"/>
                  <a:gd name="connsiteY26" fmla="*/ 1374701 h 1445659"/>
                  <a:gd name="connsiteX27" fmla="*/ 277032 w 630921"/>
                  <a:gd name="connsiteY27" fmla="*/ 1445476 h 1445659"/>
                  <a:gd name="connsiteX28" fmla="*/ 447950 w 630921"/>
                  <a:gd name="connsiteY28" fmla="*/ 1374701 h 1445659"/>
                  <a:gd name="connsiteX29" fmla="*/ 630750 w 630921"/>
                  <a:gd name="connsiteY29" fmla="*/ 941516 h 14456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30921" h="1445659">
                    <a:moveTo>
                      <a:pt x="630750" y="941516"/>
                    </a:moveTo>
                    <a:cubicBezTo>
                      <a:pt x="628282" y="844715"/>
                      <a:pt x="602153" y="762728"/>
                      <a:pt x="560902" y="676111"/>
                    </a:cubicBezTo>
                    <a:cubicBezTo>
                      <a:pt x="539659" y="631466"/>
                      <a:pt x="513273" y="589597"/>
                      <a:pt x="491259" y="545415"/>
                    </a:cubicBezTo>
                    <a:cubicBezTo>
                      <a:pt x="488481" y="536877"/>
                      <a:pt x="485961" y="528236"/>
                      <a:pt x="483852" y="519543"/>
                    </a:cubicBezTo>
                    <a:cubicBezTo>
                      <a:pt x="483646" y="512188"/>
                      <a:pt x="483698" y="504884"/>
                      <a:pt x="483904" y="497529"/>
                    </a:cubicBezTo>
                    <a:cubicBezTo>
                      <a:pt x="486064" y="488322"/>
                      <a:pt x="488584" y="479218"/>
                      <a:pt x="491465" y="470217"/>
                    </a:cubicBezTo>
                    <a:cubicBezTo>
                      <a:pt x="495322" y="463067"/>
                      <a:pt x="499385" y="456021"/>
                      <a:pt x="503706" y="449128"/>
                    </a:cubicBezTo>
                    <a:cubicBezTo>
                      <a:pt x="506947" y="445682"/>
                      <a:pt x="510289" y="442236"/>
                      <a:pt x="513684" y="438893"/>
                    </a:cubicBezTo>
                    <a:cubicBezTo>
                      <a:pt x="533487" y="425211"/>
                      <a:pt x="550049" y="408238"/>
                      <a:pt x="563216" y="387870"/>
                    </a:cubicBezTo>
                    <a:cubicBezTo>
                      <a:pt x="584562" y="364518"/>
                      <a:pt x="599015" y="337103"/>
                      <a:pt x="606473" y="305676"/>
                    </a:cubicBezTo>
                    <a:cubicBezTo>
                      <a:pt x="622418" y="247812"/>
                      <a:pt x="615217" y="170762"/>
                      <a:pt x="582093" y="119430"/>
                    </a:cubicBezTo>
                    <a:cubicBezTo>
                      <a:pt x="548815" y="67841"/>
                      <a:pt x="499283" y="22372"/>
                      <a:pt x="437663" y="8330"/>
                    </a:cubicBezTo>
                    <a:cubicBezTo>
                      <a:pt x="378770" y="-5094"/>
                      <a:pt x="301824" y="-5763"/>
                      <a:pt x="251417" y="32711"/>
                    </a:cubicBezTo>
                    <a:cubicBezTo>
                      <a:pt x="177505" y="89135"/>
                      <a:pt x="111308" y="150342"/>
                      <a:pt x="69081" y="235365"/>
                    </a:cubicBezTo>
                    <a:cubicBezTo>
                      <a:pt x="62856" y="247863"/>
                      <a:pt x="57147" y="260362"/>
                      <a:pt x="51695" y="272912"/>
                    </a:cubicBezTo>
                    <a:lnTo>
                      <a:pt x="286445" y="515737"/>
                    </a:lnTo>
                    <a:lnTo>
                      <a:pt x="3604" y="451854"/>
                    </a:lnTo>
                    <a:cubicBezTo>
                      <a:pt x="1855" y="467645"/>
                      <a:pt x="723" y="483590"/>
                      <a:pt x="209" y="499895"/>
                    </a:cubicBezTo>
                    <a:cubicBezTo>
                      <a:pt x="-2723" y="597878"/>
                      <a:pt x="25515" y="684341"/>
                      <a:pt x="65223" y="772037"/>
                    </a:cubicBezTo>
                    <a:cubicBezTo>
                      <a:pt x="87083" y="820283"/>
                      <a:pt x="115680" y="864980"/>
                      <a:pt x="139340" y="912301"/>
                    </a:cubicBezTo>
                    <a:cubicBezTo>
                      <a:pt x="142221" y="921148"/>
                      <a:pt x="144844" y="930046"/>
                      <a:pt x="147005" y="939047"/>
                    </a:cubicBezTo>
                    <a:cubicBezTo>
                      <a:pt x="147261" y="947122"/>
                      <a:pt x="147210" y="955198"/>
                      <a:pt x="146953" y="963221"/>
                    </a:cubicBezTo>
                    <a:cubicBezTo>
                      <a:pt x="144793" y="972428"/>
                      <a:pt x="142324" y="981532"/>
                      <a:pt x="139495" y="990533"/>
                    </a:cubicBezTo>
                    <a:cubicBezTo>
                      <a:pt x="135432" y="998146"/>
                      <a:pt x="131059" y="1005604"/>
                      <a:pt x="126482" y="1012907"/>
                    </a:cubicBezTo>
                    <a:cubicBezTo>
                      <a:pt x="120001" y="1019800"/>
                      <a:pt x="113212" y="1026486"/>
                      <a:pt x="106113" y="1032864"/>
                    </a:cubicBezTo>
                    <a:cubicBezTo>
                      <a:pt x="61519" y="1073086"/>
                      <a:pt x="35339" y="1145044"/>
                      <a:pt x="35339" y="1203783"/>
                    </a:cubicBezTo>
                    <a:cubicBezTo>
                      <a:pt x="35339" y="1263087"/>
                      <a:pt x="61674" y="1333862"/>
                      <a:pt x="106113" y="1374701"/>
                    </a:cubicBezTo>
                    <a:cubicBezTo>
                      <a:pt x="152199" y="1416981"/>
                      <a:pt x="212635" y="1448356"/>
                      <a:pt x="277032" y="1445476"/>
                    </a:cubicBezTo>
                    <a:cubicBezTo>
                      <a:pt x="343023" y="1442544"/>
                      <a:pt x="398573" y="1419244"/>
                      <a:pt x="447950" y="1374701"/>
                    </a:cubicBezTo>
                    <a:cubicBezTo>
                      <a:pt x="566045" y="1268128"/>
                      <a:pt x="634814" y="1100038"/>
                      <a:pt x="630750" y="941516"/>
                    </a:cubicBezTo>
                    <a:close/>
                  </a:path>
                </a:pathLst>
              </a:custGeom>
              <a:solidFill>
                <a:srgbClr val="000000"/>
              </a:solidFill>
              <a:ln w="13885" cap="flat">
                <a:solidFill>
                  <a:srgbClr val="000000"/>
                </a:solidFill>
                <a:prstDash val="solid"/>
                <a:miter/>
              </a:ln>
            </p:spPr>
            <p:txBody>
              <a:bodyPr rtlCol="0" anchor="ctr"/>
              <a:lstStyle/>
              <a:p>
                <a:endParaRPr lang="en-US"/>
              </a:p>
            </p:txBody>
          </p:sp>
          <p:sp>
            <p:nvSpPr>
              <p:cNvPr id="53" name="Freeform 52">
                <a:extLst>
                  <a:ext uri="{FF2B5EF4-FFF2-40B4-BE49-F238E27FC236}">
                    <a16:creationId xmlns:a16="http://schemas.microsoft.com/office/drawing/2014/main" id="{14BF65EE-6003-2D48-94C8-C9814AE3AD8D}"/>
                  </a:ext>
                </a:extLst>
              </p:cNvPr>
              <p:cNvSpPr/>
              <p:nvPr/>
            </p:nvSpPr>
            <p:spPr>
              <a:xfrm>
                <a:off x="8198781" y="2379897"/>
                <a:ext cx="823362" cy="1620819"/>
              </a:xfrm>
              <a:custGeom>
                <a:avLst/>
                <a:gdLst>
                  <a:gd name="connsiteX0" fmla="*/ 366009 w 823362"/>
                  <a:gd name="connsiteY0" fmla="*/ 1620820 h 1620819"/>
                  <a:gd name="connsiteX1" fmla="*/ 137175 w 823362"/>
                  <a:gd name="connsiteY1" fmla="*/ 1524225 h 1620819"/>
                  <a:gd name="connsiteX2" fmla="*/ 34562 w 823362"/>
                  <a:gd name="connsiteY2" fmla="*/ 1281143 h 1620819"/>
                  <a:gd name="connsiteX3" fmla="*/ 137843 w 823362"/>
                  <a:gd name="connsiteY3" fmla="*/ 1037444 h 1620819"/>
                  <a:gd name="connsiteX4" fmla="*/ 142729 w 823362"/>
                  <a:gd name="connsiteY4" fmla="*/ 1032918 h 1620819"/>
                  <a:gd name="connsiteX5" fmla="*/ 118298 w 823362"/>
                  <a:gd name="connsiteY5" fmla="*/ 988015 h 1620819"/>
                  <a:gd name="connsiteX6" fmla="*/ 73035 w 823362"/>
                  <a:gd name="connsiteY6" fmla="*/ 900987 h 1620819"/>
                  <a:gd name="connsiteX7" fmla="*/ 255 w 823362"/>
                  <a:gd name="connsiteY7" fmla="*/ 589033 h 1620819"/>
                  <a:gd name="connsiteX8" fmla="*/ 78333 w 823362"/>
                  <a:gd name="connsiteY8" fmla="*/ 287470 h 1620819"/>
                  <a:gd name="connsiteX9" fmla="*/ 286542 w 823362"/>
                  <a:gd name="connsiteY9" fmla="*/ 53081 h 1620819"/>
                  <a:gd name="connsiteX10" fmla="*/ 460598 w 823362"/>
                  <a:gd name="connsiteY10" fmla="*/ 0 h 1620819"/>
                  <a:gd name="connsiteX11" fmla="*/ 554107 w 823362"/>
                  <a:gd name="connsiteY11" fmla="*/ 10698 h 1620819"/>
                  <a:gd name="connsiteX12" fmla="*/ 759127 w 823362"/>
                  <a:gd name="connsiteY12" fmla="*/ 163975 h 1620819"/>
                  <a:gd name="connsiteX13" fmla="*/ 796160 w 823362"/>
                  <a:gd name="connsiteY13" fmla="*/ 427579 h 1620819"/>
                  <a:gd name="connsiteX14" fmla="*/ 735724 w 823362"/>
                  <a:gd name="connsiteY14" fmla="*/ 545520 h 1620819"/>
                  <a:gd name="connsiteX15" fmla="*/ 682283 w 823362"/>
                  <a:gd name="connsiteY15" fmla="*/ 603435 h 1620819"/>
                  <a:gd name="connsiteX16" fmla="*/ 704965 w 823362"/>
                  <a:gd name="connsiteY16" fmla="*/ 644944 h 1620819"/>
                  <a:gd name="connsiteX17" fmla="*/ 744827 w 823362"/>
                  <a:gd name="connsiteY17" fmla="*/ 720347 h 1620819"/>
                  <a:gd name="connsiteX18" fmla="*/ 823163 w 823362"/>
                  <a:gd name="connsiteY18" fmla="*/ 1021756 h 1620819"/>
                  <a:gd name="connsiteX19" fmla="*/ 610274 w 823362"/>
                  <a:gd name="connsiteY19" fmla="*/ 1524791 h 1620819"/>
                  <a:gd name="connsiteX20" fmla="*/ 378662 w 823362"/>
                  <a:gd name="connsiteY20" fmla="*/ 1620460 h 1620819"/>
                  <a:gd name="connsiteX21" fmla="*/ 366009 w 823362"/>
                  <a:gd name="connsiteY21" fmla="*/ 1620820 h 1620819"/>
                  <a:gd name="connsiteX22" fmla="*/ 366009 w 823362"/>
                  <a:gd name="connsiteY22" fmla="*/ 1620820 h 162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3362" h="1620819">
                    <a:moveTo>
                      <a:pt x="366009" y="1620820"/>
                    </a:moveTo>
                    <a:cubicBezTo>
                      <a:pt x="286285" y="1620820"/>
                      <a:pt x="205017" y="1586513"/>
                      <a:pt x="137175" y="1524225"/>
                    </a:cubicBezTo>
                    <a:cubicBezTo>
                      <a:pt x="74835" y="1467029"/>
                      <a:pt x="34562" y="1371617"/>
                      <a:pt x="34562" y="1281143"/>
                    </a:cubicBezTo>
                    <a:cubicBezTo>
                      <a:pt x="34562" y="1189692"/>
                      <a:pt x="75092" y="1094023"/>
                      <a:pt x="137843" y="1037444"/>
                    </a:cubicBezTo>
                    <a:cubicBezTo>
                      <a:pt x="139489" y="1035952"/>
                      <a:pt x="141083" y="1034461"/>
                      <a:pt x="142729" y="1032918"/>
                    </a:cubicBezTo>
                    <a:cubicBezTo>
                      <a:pt x="135169" y="1018310"/>
                      <a:pt x="126939" y="1003548"/>
                      <a:pt x="118298" y="988015"/>
                    </a:cubicBezTo>
                    <a:cubicBezTo>
                      <a:pt x="102970" y="960549"/>
                      <a:pt x="87180" y="932156"/>
                      <a:pt x="73035" y="900987"/>
                    </a:cubicBezTo>
                    <a:cubicBezTo>
                      <a:pt x="34922" y="816891"/>
                      <a:pt x="-3500" y="714021"/>
                      <a:pt x="255" y="589033"/>
                    </a:cubicBezTo>
                    <a:cubicBezTo>
                      <a:pt x="3392" y="485598"/>
                      <a:pt x="28904" y="386945"/>
                      <a:pt x="78333" y="287470"/>
                    </a:cubicBezTo>
                    <a:cubicBezTo>
                      <a:pt x="131517" y="180331"/>
                      <a:pt x="213452" y="108836"/>
                      <a:pt x="286542" y="53081"/>
                    </a:cubicBezTo>
                    <a:cubicBezTo>
                      <a:pt x="332062" y="18362"/>
                      <a:pt x="392241" y="0"/>
                      <a:pt x="460598" y="0"/>
                    </a:cubicBezTo>
                    <a:cubicBezTo>
                      <a:pt x="490996" y="0"/>
                      <a:pt x="523297" y="3703"/>
                      <a:pt x="554107" y="10698"/>
                    </a:cubicBezTo>
                    <a:cubicBezTo>
                      <a:pt x="634345" y="28958"/>
                      <a:pt x="707177" y="83428"/>
                      <a:pt x="759127" y="163975"/>
                    </a:cubicBezTo>
                    <a:cubicBezTo>
                      <a:pt x="805418" y="235829"/>
                      <a:pt x="819974" y="339214"/>
                      <a:pt x="796160" y="427579"/>
                    </a:cubicBezTo>
                    <a:cubicBezTo>
                      <a:pt x="785358" y="471865"/>
                      <a:pt x="765041" y="511521"/>
                      <a:pt x="735724" y="545520"/>
                    </a:cubicBezTo>
                    <a:cubicBezTo>
                      <a:pt x="720653" y="567328"/>
                      <a:pt x="702754" y="586719"/>
                      <a:pt x="682283" y="603435"/>
                    </a:cubicBezTo>
                    <a:cubicBezTo>
                      <a:pt x="689381" y="616963"/>
                      <a:pt x="696993" y="630644"/>
                      <a:pt x="704965" y="644944"/>
                    </a:cubicBezTo>
                    <a:cubicBezTo>
                      <a:pt x="718339" y="668964"/>
                      <a:pt x="732123" y="693704"/>
                      <a:pt x="744827" y="720347"/>
                    </a:cubicBezTo>
                    <a:cubicBezTo>
                      <a:pt x="796468" y="828772"/>
                      <a:pt x="820591" y="921715"/>
                      <a:pt x="823163" y="1021756"/>
                    </a:cubicBezTo>
                    <a:cubicBezTo>
                      <a:pt x="827947" y="1209288"/>
                      <a:pt x="746371" y="1402015"/>
                      <a:pt x="610274" y="1524791"/>
                    </a:cubicBezTo>
                    <a:cubicBezTo>
                      <a:pt x="543305" y="1585175"/>
                      <a:pt x="467541" y="1616499"/>
                      <a:pt x="378662" y="1620460"/>
                    </a:cubicBezTo>
                    <a:cubicBezTo>
                      <a:pt x="374444" y="1620717"/>
                      <a:pt x="370227" y="1620820"/>
                      <a:pt x="366009" y="1620820"/>
                    </a:cubicBezTo>
                    <a:lnTo>
                      <a:pt x="366009" y="1620820"/>
                    </a:lnTo>
                    <a:close/>
                  </a:path>
                </a:pathLst>
              </a:custGeom>
              <a:solidFill>
                <a:srgbClr val="FFFFFF"/>
              </a:solidFill>
              <a:ln w="5144" cap="flat">
                <a:noFill/>
                <a:prstDash val="solid"/>
                <a:miter/>
              </a:ln>
            </p:spPr>
            <p:txBody>
              <a:bodyPr rtlCol="0" anchor="ctr"/>
              <a:lstStyle/>
              <a:p>
                <a:endParaRPr lang="en-US"/>
              </a:p>
            </p:txBody>
          </p:sp>
          <p:grpSp>
            <p:nvGrpSpPr>
              <p:cNvPr id="54" name="Graphic 24">
                <a:extLst>
                  <a:ext uri="{FF2B5EF4-FFF2-40B4-BE49-F238E27FC236}">
                    <a16:creationId xmlns:a16="http://schemas.microsoft.com/office/drawing/2014/main" id="{C78862A6-79A5-2441-A43A-26F29614BED0}"/>
                  </a:ext>
                </a:extLst>
              </p:cNvPr>
              <p:cNvGrpSpPr/>
              <p:nvPr/>
            </p:nvGrpSpPr>
            <p:grpSpPr>
              <a:xfrm>
                <a:off x="8175558" y="2356658"/>
                <a:ext cx="869681" cy="1667206"/>
                <a:chOff x="8175558" y="2356658"/>
                <a:chExt cx="869681" cy="1667206"/>
              </a:xfrm>
            </p:grpSpPr>
            <p:sp>
              <p:nvSpPr>
                <p:cNvPr id="55" name="Freeform 54">
                  <a:extLst>
                    <a:ext uri="{FF2B5EF4-FFF2-40B4-BE49-F238E27FC236}">
                      <a16:creationId xmlns:a16="http://schemas.microsoft.com/office/drawing/2014/main" id="{931D1D4E-5F88-EB41-A78D-45D5D233A9DB}"/>
                    </a:ext>
                  </a:extLst>
                </p:cNvPr>
                <p:cNvSpPr/>
                <p:nvPr/>
              </p:nvSpPr>
              <p:spPr>
                <a:xfrm>
                  <a:off x="8198781" y="2379897"/>
                  <a:ext cx="823362" cy="1620819"/>
                </a:xfrm>
                <a:custGeom>
                  <a:avLst/>
                  <a:gdLst>
                    <a:gd name="connsiteX0" fmla="*/ 366009 w 823362"/>
                    <a:gd name="connsiteY0" fmla="*/ 1620820 h 1620819"/>
                    <a:gd name="connsiteX1" fmla="*/ 137175 w 823362"/>
                    <a:gd name="connsiteY1" fmla="*/ 1524225 h 1620819"/>
                    <a:gd name="connsiteX2" fmla="*/ 34562 w 823362"/>
                    <a:gd name="connsiteY2" fmla="*/ 1281143 h 1620819"/>
                    <a:gd name="connsiteX3" fmla="*/ 137843 w 823362"/>
                    <a:gd name="connsiteY3" fmla="*/ 1037444 h 1620819"/>
                    <a:gd name="connsiteX4" fmla="*/ 142729 w 823362"/>
                    <a:gd name="connsiteY4" fmla="*/ 1032918 h 1620819"/>
                    <a:gd name="connsiteX5" fmla="*/ 118298 w 823362"/>
                    <a:gd name="connsiteY5" fmla="*/ 988015 h 1620819"/>
                    <a:gd name="connsiteX6" fmla="*/ 73035 w 823362"/>
                    <a:gd name="connsiteY6" fmla="*/ 900987 h 1620819"/>
                    <a:gd name="connsiteX7" fmla="*/ 255 w 823362"/>
                    <a:gd name="connsiteY7" fmla="*/ 589033 h 1620819"/>
                    <a:gd name="connsiteX8" fmla="*/ 78333 w 823362"/>
                    <a:gd name="connsiteY8" fmla="*/ 287470 h 1620819"/>
                    <a:gd name="connsiteX9" fmla="*/ 286542 w 823362"/>
                    <a:gd name="connsiteY9" fmla="*/ 53081 h 1620819"/>
                    <a:gd name="connsiteX10" fmla="*/ 460598 w 823362"/>
                    <a:gd name="connsiteY10" fmla="*/ 0 h 1620819"/>
                    <a:gd name="connsiteX11" fmla="*/ 554107 w 823362"/>
                    <a:gd name="connsiteY11" fmla="*/ 10698 h 1620819"/>
                    <a:gd name="connsiteX12" fmla="*/ 759127 w 823362"/>
                    <a:gd name="connsiteY12" fmla="*/ 163975 h 1620819"/>
                    <a:gd name="connsiteX13" fmla="*/ 796160 w 823362"/>
                    <a:gd name="connsiteY13" fmla="*/ 427579 h 1620819"/>
                    <a:gd name="connsiteX14" fmla="*/ 735724 w 823362"/>
                    <a:gd name="connsiteY14" fmla="*/ 545520 h 1620819"/>
                    <a:gd name="connsiteX15" fmla="*/ 682283 w 823362"/>
                    <a:gd name="connsiteY15" fmla="*/ 603435 h 1620819"/>
                    <a:gd name="connsiteX16" fmla="*/ 704965 w 823362"/>
                    <a:gd name="connsiteY16" fmla="*/ 644944 h 1620819"/>
                    <a:gd name="connsiteX17" fmla="*/ 744827 w 823362"/>
                    <a:gd name="connsiteY17" fmla="*/ 720347 h 1620819"/>
                    <a:gd name="connsiteX18" fmla="*/ 823163 w 823362"/>
                    <a:gd name="connsiteY18" fmla="*/ 1021756 h 1620819"/>
                    <a:gd name="connsiteX19" fmla="*/ 610274 w 823362"/>
                    <a:gd name="connsiteY19" fmla="*/ 1524791 h 1620819"/>
                    <a:gd name="connsiteX20" fmla="*/ 378662 w 823362"/>
                    <a:gd name="connsiteY20" fmla="*/ 1620460 h 1620819"/>
                    <a:gd name="connsiteX21" fmla="*/ 366009 w 823362"/>
                    <a:gd name="connsiteY21" fmla="*/ 1620820 h 1620819"/>
                    <a:gd name="connsiteX22" fmla="*/ 366009 w 823362"/>
                    <a:gd name="connsiteY22" fmla="*/ 1620820 h 16208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23362" h="1620819">
                      <a:moveTo>
                        <a:pt x="366009" y="1620820"/>
                      </a:moveTo>
                      <a:cubicBezTo>
                        <a:pt x="286285" y="1620820"/>
                        <a:pt x="205017" y="1586513"/>
                        <a:pt x="137175" y="1524225"/>
                      </a:cubicBezTo>
                      <a:cubicBezTo>
                        <a:pt x="74835" y="1467029"/>
                        <a:pt x="34562" y="1371617"/>
                        <a:pt x="34562" y="1281143"/>
                      </a:cubicBezTo>
                      <a:cubicBezTo>
                        <a:pt x="34562" y="1189692"/>
                        <a:pt x="75092" y="1094023"/>
                        <a:pt x="137843" y="1037444"/>
                      </a:cubicBezTo>
                      <a:cubicBezTo>
                        <a:pt x="139489" y="1035952"/>
                        <a:pt x="141083" y="1034461"/>
                        <a:pt x="142729" y="1032918"/>
                      </a:cubicBezTo>
                      <a:cubicBezTo>
                        <a:pt x="135169" y="1018310"/>
                        <a:pt x="126939" y="1003548"/>
                        <a:pt x="118298" y="988015"/>
                      </a:cubicBezTo>
                      <a:cubicBezTo>
                        <a:pt x="102970" y="960549"/>
                        <a:pt x="87180" y="932156"/>
                        <a:pt x="73035" y="900987"/>
                      </a:cubicBezTo>
                      <a:cubicBezTo>
                        <a:pt x="34922" y="816891"/>
                        <a:pt x="-3500" y="714021"/>
                        <a:pt x="255" y="589033"/>
                      </a:cubicBezTo>
                      <a:cubicBezTo>
                        <a:pt x="3392" y="485598"/>
                        <a:pt x="28904" y="386945"/>
                        <a:pt x="78333" y="287470"/>
                      </a:cubicBezTo>
                      <a:cubicBezTo>
                        <a:pt x="131517" y="180331"/>
                        <a:pt x="213452" y="108836"/>
                        <a:pt x="286542" y="53081"/>
                      </a:cubicBezTo>
                      <a:cubicBezTo>
                        <a:pt x="332062" y="18362"/>
                        <a:pt x="392241" y="0"/>
                        <a:pt x="460598" y="0"/>
                      </a:cubicBezTo>
                      <a:cubicBezTo>
                        <a:pt x="490996" y="0"/>
                        <a:pt x="523297" y="3703"/>
                        <a:pt x="554107" y="10698"/>
                      </a:cubicBezTo>
                      <a:cubicBezTo>
                        <a:pt x="634345" y="28958"/>
                        <a:pt x="707177" y="83428"/>
                        <a:pt x="759127" y="163975"/>
                      </a:cubicBezTo>
                      <a:cubicBezTo>
                        <a:pt x="805418" y="235829"/>
                        <a:pt x="819974" y="339214"/>
                        <a:pt x="796160" y="427579"/>
                      </a:cubicBezTo>
                      <a:cubicBezTo>
                        <a:pt x="785358" y="471865"/>
                        <a:pt x="765041" y="511521"/>
                        <a:pt x="735724" y="545520"/>
                      </a:cubicBezTo>
                      <a:cubicBezTo>
                        <a:pt x="720653" y="567328"/>
                        <a:pt x="702754" y="586719"/>
                        <a:pt x="682283" y="603435"/>
                      </a:cubicBezTo>
                      <a:cubicBezTo>
                        <a:pt x="689381" y="616963"/>
                        <a:pt x="696993" y="630644"/>
                        <a:pt x="704965" y="644944"/>
                      </a:cubicBezTo>
                      <a:cubicBezTo>
                        <a:pt x="718339" y="668964"/>
                        <a:pt x="732123" y="693704"/>
                        <a:pt x="744827" y="720347"/>
                      </a:cubicBezTo>
                      <a:cubicBezTo>
                        <a:pt x="796468" y="828772"/>
                        <a:pt x="820591" y="921715"/>
                        <a:pt x="823163" y="1021756"/>
                      </a:cubicBezTo>
                      <a:cubicBezTo>
                        <a:pt x="827947" y="1209288"/>
                        <a:pt x="746371" y="1402015"/>
                        <a:pt x="610274" y="1524791"/>
                      </a:cubicBezTo>
                      <a:cubicBezTo>
                        <a:pt x="543305" y="1585175"/>
                        <a:pt x="467541" y="1616499"/>
                        <a:pt x="378662" y="1620460"/>
                      </a:cubicBezTo>
                      <a:cubicBezTo>
                        <a:pt x="374444" y="1620717"/>
                        <a:pt x="370227" y="1620820"/>
                        <a:pt x="366009" y="1620820"/>
                      </a:cubicBezTo>
                      <a:lnTo>
                        <a:pt x="366009" y="1620820"/>
                      </a:lnTo>
                      <a:close/>
                    </a:path>
                  </a:pathLst>
                </a:custGeom>
                <a:solidFill>
                  <a:srgbClr val="FFFFFF"/>
                </a:solidFill>
                <a:ln w="5144" cap="flat">
                  <a:noFill/>
                  <a:prstDash val="solid"/>
                  <a:miter/>
                </a:ln>
              </p:spPr>
              <p:txBody>
                <a:bodyPr rtlCol="0" anchor="ctr"/>
                <a:lstStyle/>
                <a:p>
                  <a:endParaRPr lang="en-US"/>
                </a:p>
              </p:txBody>
            </p:sp>
            <p:sp>
              <p:nvSpPr>
                <p:cNvPr id="56" name="Freeform 55">
                  <a:extLst>
                    <a:ext uri="{FF2B5EF4-FFF2-40B4-BE49-F238E27FC236}">
                      <a16:creationId xmlns:a16="http://schemas.microsoft.com/office/drawing/2014/main" id="{D7987186-83DB-1B4E-A073-B025E4F11376}"/>
                    </a:ext>
                  </a:extLst>
                </p:cNvPr>
                <p:cNvSpPr/>
                <p:nvPr/>
              </p:nvSpPr>
              <p:spPr>
                <a:xfrm>
                  <a:off x="8175558" y="2356658"/>
                  <a:ext cx="869681" cy="1667206"/>
                </a:xfrm>
                <a:custGeom>
                  <a:avLst/>
                  <a:gdLst>
                    <a:gd name="connsiteX0" fmla="*/ 389232 w 869681"/>
                    <a:gd name="connsiteY0" fmla="*/ 1667204 h 1667206"/>
                    <a:gd name="connsiteX1" fmla="*/ 57425 w 869681"/>
                    <a:gd name="connsiteY1" fmla="*/ 1429472 h 1667206"/>
                    <a:gd name="connsiteX2" fmla="*/ 149596 w 869681"/>
                    <a:gd name="connsiteY2" fmla="*/ 1039800 h 1667206"/>
                    <a:gd name="connsiteX3" fmla="*/ 145995 w 869681"/>
                    <a:gd name="connsiteY3" fmla="*/ 1067832 h 1667206"/>
                    <a:gd name="connsiteX4" fmla="*/ 49452 w 869681"/>
                    <a:gd name="connsiteY4" fmla="*/ 872636 h 1667206"/>
                    <a:gd name="connsiteX5" fmla="*/ 898 w 869681"/>
                    <a:gd name="connsiteY5" fmla="*/ 659232 h 1667206"/>
                    <a:gd name="connsiteX6" fmla="*/ 138023 w 869681"/>
                    <a:gd name="connsiteY6" fmla="*/ 209279 h 1667206"/>
                    <a:gd name="connsiteX7" fmla="*/ 282401 w 869681"/>
                    <a:gd name="connsiteY7" fmla="*/ 68347 h 1667206"/>
                    <a:gd name="connsiteX8" fmla="*/ 470602 w 869681"/>
                    <a:gd name="connsiteY8" fmla="*/ 247 h 1667206"/>
                    <a:gd name="connsiteX9" fmla="*/ 817377 w 869681"/>
                    <a:gd name="connsiteY9" fmla="*/ 202027 h 1667206"/>
                    <a:gd name="connsiteX10" fmla="*/ 721913 w 869681"/>
                    <a:gd name="connsiteY10" fmla="*/ 642979 h 1667206"/>
                    <a:gd name="connsiteX11" fmla="*/ 725514 w 869681"/>
                    <a:gd name="connsiteY11" fmla="*/ 614947 h 1667206"/>
                    <a:gd name="connsiteX12" fmla="*/ 844586 w 869681"/>
                    <a:gd name="connsiteY12" fmla="*/ 878911 h 1667206"/>
                    <a:gd name="connsiteX13" fmla="*/ 865366 w 869681"/>
                    <a:gd name="connsiteY13" fmla="*/ 1134749 h 1667206"/>
                    <a:gd name="connsiteX14" fmla="*/ 637251 w 869681"/>
                    <a:gd name="connsiteY14" fmla="*/ 1575341 h 1667206"/>
                    <a:gd name="connsiteX15" fmla="*/ 389232 w 869681"/>
                    <a:gd name="connsiteY15" fmla="*/ 1667204 h 1667206"/>
                    <a:gd name="connsiteX16" fmla="*/ 389232 w 869681"/>
                    <a:gd name="connsiteY16" fmla="*/ 1620913 h 1667206"/>
                    <a:gd name="connsiteX17" fmla="*/ 742436 w 869681"/>
                    <a:gd name="connsiteY17" fmla="*/ 1371813 h 1667206"/>
                    <a:gd name="connsiteX18" fmla="*/ 806370 w 869681"/>
                    <a:gd name="connsiteY18" fmla="*/ 915893 h 1667206"/>
                    <a:gd name="connsiteX19" fmla="*/ 685549 w 869681"/>
                    <a:gd name="connsiteY19" fmla="*/ 638350 h 1667206"/>
                    <a:gd name="connsiteX20" fmla="*/ 689149 w 869681"/>
                    <a:gd name="connsiteY20" fmla="*/ 610318 h 1667206"/>
                    <a:gd name="connsiteX21" fmla="*/ 787390 w 869681"/>
                    <a:gd name="connsiteY21" fmla="*/ 248730 h 1667206"/>
                    <a:gd name="connsiteX22" fmla="*/ 493079 w 869681"/>
                    <a:gd name="connsiteY22" fmla="*/ 46487 h 1667206"/>
                    <a:gd name="connsiteX23" fmla="*/ 309610 w 869681"/>
                    <a:gd name="connsiteY23" fmla="*/ 105483 h 1667206"/>
                    <a:gd name="connsiteX24" fmla="*/ 182772 w 869681"/>
                    <a:gd name="connsiteY24" fmla="*/ 226818 h 1667206"/>
                    <a:gd name="connsiteX25" fmla="*/ 46469 w 869681"/>
                    <a:gd name="connsiteY25" fmla="*/ 621839 h 1667206"/>
                    <a:gd name="connsiteX26" fmla="*/ 87257 w 869681"/>
                    <a:gd name="connsiteY26" fmla="*/ 842341 h 1667206"/>
                    <a:gd name="connsiteX27" fmla="*/ 185961 w 869681"/>
                    <a:gd name="connsiteY27" fmla="*/ 1044481 h 1667206"/>
                    <a:gd name="connsiteX28" fmla="*/ 182360 w 869681"/>
                    <a:gd name="connsiteY28" fmla="*/ 1072513 h 1667206"/>
                    <a:gd name="connsiteX29" fmla="*/ 99395 w 869681"/>
                    <a:gd name="connsiteY29" fmla="*/ 1409464 h 1667206"/>
                    <a:gd name="connsiteX30" fmla="*/ 389283 w 869681"/>
                    <a:gd name="connsiteY30" fmla="*/ 1620861 h 1667206"/>
                    <a:gd name="connsiteX31" fmla="*/ 389232 w 869681"/>
                    <a:gd name="connsiteY31" fmla="*/ 1667204 h 166720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869681" h="1667206">
                      <a:moveTo>
                        <a:pt x="389232" y="1667204"/>
                      </a:moveTo>
                      <a:cubicBezTo>
                        <a:pt x="242127" y="1665095"/>
                        <a:pt x="108139" y="1566340"/>
                        <a:pt x="57425" y="1429472"/>
                      </a:cubicBezTo>
                      <a:cubicBezTo>
                        <a:pt x="7430" y="1294403"/>
                        <a:pt x="44206" y="1137938"/>
                        <a:pt x="149596" y="1039800"/>
                      </a:cubicBezTo>
                      <a:cubicBezTo>
                        <a:pt x="148413" y="1049161"/>
                        <a:pt x="147179" y="1058522"/>
                        <a:pt x="145995" y="1067832"/>
                      </a:cubicBezTo>
                      <a:cubicBezTo>
                        <a:pt x="112100" y="1003178"/>
                        <a:pt x="76147" y="940788"/>
                        <a:pt x="49452" y="872636"/>
                      </a:cubicBezTo>
                      <a:cubicBezTo>
                        <a:pt x="22706" y="804331"/>
                        <a:pt x="4807" y="732682"/>
                        <a:pt x="898" y="659232"/>
                      </a:cubicBezTo>
                      <a:cubicBezTo>
                        <a:pt x="-7435" y="502922"/>
                        <a:pt x="42560" y="333700"/>
                        <a:pt x="138023" y="209279"/>
                      </a:cubicBezTo>
                      <a:cubicBezTo>
                        <a:pt x="179274" y="155530"/>
                        <a:pt x="229063" y="109907"/>
                        <a:pt x="282401" y="68347"/>
                      </a:cubicBezTo>
                      <a:cubicBezTo>
                        <a:pt x="337797" y="25245"/>
                        <a:pt x="400239" y="2768"/>
                        <a:pt x="470602" y="247"/>
                      </a:cubicBezTo>
                      <a:cubicBezTo>
                        <a:pt x="615237" y="-4896"/>
                        <a:pt x="752466" y="70456"/>
                        <a:pt x="817377" y="202027"/>
                      </a:cubicBezTo>
                      <a:cubicBezTo>
                        <a:pt x="891340" y="351960"/>
                        <a:pt x="848752" y="536097"/>
                        <a:pt x="721913" y="642979"/>
                      </a:cubicBezTo>
                      <a:cubicBezTo>
                        <a:pt x="723096" y="633618"/>
                        <a:pt x="724331" y="624257"/>
                        <a:pt x="725514" y="614947"/>
                      </a:cubicBezTo>
                      <a:cubicBezTo>
                        <a:pt x="771085" y="700946"/>
                        <a:pt x="818199" y="784477"/>
                        <a:pt x="844586" y="878911"/>
                      </a:cubicBezTo>
                      <a:cubicBezTo>
                        <a:pt x="867731" y="961773"/>
                        <a:pt x="875395" y="1049264"/>
                        <a:pt x="865366" y="1134749"/>
                      </a:cubicBezTo>
                      <a:cubicBezTo>
                        <a:pt x="845923" y="1300627"/>
                        <a:pt x="767022" y="1467328"/>
                        <a:pt x="637251" y="1575341"/>
                      </a:cubicBezTo>
                      <a:cubicBezTo>
                        <a:pt x="567351" y="1633566"/>
                        <a:pt x="480632" y="1667204"/>
                        <a:pt x="389232" y="1667204"/>
                      </a:cubicBezTo>
                      <a:cubicBezTo>
                        <a:pt x="359451" y="1667204"/>
                        <a:pt x="359400" y="1620913"/>
                        <a:pt x="389232" y="1620913"/>
                      </a:cubicBezTo>
                      <a:cubicBezTo>
                        <a:pt x="548886" y="1620913"/>
                        <a:pt x="669758" y="1504361"/>
                        <a:pt x="742436" y="1371813"/>
                      </a:cubicBezTo>
                      <a:cubicBezTo>
                        <a:pt x="818251" y="1233607"/>
                        <a:pt x="843248" y="1069632"/>
                        <a:pt x="806370" y="915893"/>
                      </a:cubicBezTo>
                      <a:cubicBezTo>
                        <a:pt x="782298" y="815646"/>
                        <a:pt x="733383" y="728515"/>
                        <a:pt x="685549" y="638350"/>
                      </a:cubicBezTo>
                      <a:cubicBezTo>
                        <a:pt x="681074" y="629915"/>
                        <a:pt x="681177" y="617004"/>
                        <a:pt x="689149" y="610318"/>
                      </a:cubicBezTo>
                      <a:cubicBezTo>
                        <a:pt x="794282" y="521798"/>
                        <a:pt x="835790" y="378603"/>
                        <a:pt x="787390" y="248730"/>
                      </a:cubicBezTo>
                      <a:cubicBezTo>
                        <a:pt x="741613" y="125903"/>
                        <a:pt x="621255" y="49470"/>
                        <a:pt x="493079" y="46487"/>
                      </a:cubicBezTo>
                      <a:cubicBezTo>
                        <a:pt x="424619" y="44893"/>
                        <a:pt x="363463" y="63255"/>
                        <a:pt x="309610" y="105483"/>
                      </a:cubicBezTo>
                      <a:cubicBezTo>
                        <a:pt x="263525" y="141642"/>
                        <a:pt x="219702" y="181144"/>
                        <a:pt x="182772" y="226818"/>
                      </a:cubicBezTo>
                      <a:cubicBezTo>
                        <a:pt x="94869" y="335552"/>
                        <a:pt x="48218" y="482913"/>
                        <a:pt x="46469" y="621839"/>
                      </a:cubicBezTo>
                      <a:cubicBezTo>
                        <a:pt x="45492" y="697551"/>
                        <a:pt x="61231" y="771464"/>
                        <a:pt x="87257" y="842341"/>
                      </a:cubicBezTo>
                      <a:cubicBezTo>
                        <a:pt x="113386" y="913476"/>
                        <a:pt x="150933" y="977615"/>
                        <a:pt x="185961" y="1044481"/>
                      </a:cubicBezTo>
                      <a:cubicBezTo>
                        <a:pt x="190590" y="1053379"/>
                        <a:pt x="190075" y="1065363"/>
                        <a:pt x="182360" y="1072513"/>
                      </a:cubicBezTo>
                      <a:cubicBezTo>
                        <a:pt x="90292" y="1158203"/>
                        <a:pt x="58556" y="1290700"/>
                        <a:pt x="99395" y="1409464"/>
                      </a:cubicBezTo>
                      <a:cubicBezTo>
                        <a:pt x="141006" y="1530541"/>
                        <a:pt x="260747" y="1619010"/>
                        <a:pt x="389283" y="1620861"/>
                      </a:cubicBezTo>
                      <a:cubicBezTo>
                        <a:pt x="419013" y="1621324"/>
                        <a:pt x="419115" y="1667616"/>
                        <a:pt x="389232" y="1667204"/>
                      </a:cubicBezTo>
                      <a:close/>
                    </a:path>
                  </a:pathLst>
                </a:custGeom>
                <a:solidFill>
                  <a:srgbClr val="000000"/>
                </a:solidFill>
                <a:ln w="5144" cap="flat">
                  <a:noFill/>
                  <a:prstDash val="solid"/>
                  <a:miter/>
                </a:ln>
              </p:spPr>
              <p:txBody>
                <a:bodyPr rtlCol="0" anchor="ctr"/>
                <a:lstStyle/>
                <a:p>
                  <a:endParaRPr lang="en-US"/>
                </a:p>
              </p:txBody>
            </p:sp>
          </p:grpSp>
          <p:sp>
            <p:nvSpPr>
              <p:cNvPr id="57" name="Freeform 56">
                <a:extLst>
                  <a:ext uri="{FF2B5EF4-FFF2-40B4-BE49-F238E27FC236}">
                    <a16:creationId xmlns:a16="http://schemas.microsoft.com/office/drawing/2014/main" id="{DC1ABE9A-C21D-A74C-BAD7-36C7AC2ADF89}"/>
                  </a:ext>
                </a:extLst>
              </p:cNvPr>
              <p:cNvSpPr/>
              <p:nvPr/>
            </p:nvSpPr>
            <p:spPr>
              <a:xfrm>
                <a:off x="8301648" y="2482753"/>
                <a:ext cx="617591" cy="1415068"/>
              </a:xfrm>
              <a:custGeom>
                <a:avLst/>
                <a:gdLst>
                  <a:gd name="connsiteX0" fmla="*/ 617426 w 617591"/>
                  <a:gd name="connsiteY0" fmla="*/ 921575 h 1415068"/>
                  <a:gd name="connsiteX1" fmla="*/ 549069 w 617591"/>
                  <a:gd name="connsiteY1" fmla="*/ 661776 h 1415068"/>
                  <a:gd name="connsiteX2" fmla="*/ 480866 w 617591"/>
                  <a:gd name="connsiteY2" fmla="*/ 533858 h 1415068"/>
                  <a:gd name="connsiteX3" fmla="*/ 473614 w 617591"/>
                  <a:gd name="connsiteY3" fmla="*/ 508500 h 1415068"/>
                  <a:gd name="connsiteX4" fmla="*/ 473665 w 617591"/>
                  <a:gd name="connsiteY4" fmla="*/ 486949 h 1415068"/>
                  <a:gd name="connsiteX5" fmla="*/ 481072 w 617591"/>
                  <a:gd name="connsiteY5" fmla="*/ 460203 h 1415068"/>
                  <a:gd name="connsiteX6" fmla="*/ 493056 w 617591"/>
                  <a:gd name="connsiteY6" fmla="*/ 439577 h 1415068"/>
                  <a:gd name="connsiteX7" fmla="*/ 502829 w 617591"/>
                  <a:gd name="connsiteY7" fmla="*/ 429599 h 1415068"/>
                  <a:gd name="connsiteX8" fmla="*/ 551280 w 617591"/>
                  <a:gd name="connsiteY8" fmla="*/ 379656 h 1415068"/>
                  <a:gd name="connsiteX9" fmla="*/ 593612 w 617591"/>
                  <a:gd name="connsiteY9" fmla="*/ 299211 h 1415068"/>
                  <a:gd name="connsiteX10" fmla="*/ 569746 w 617591"/>
                  <a:gd name="connsiteY10" fmla="*/ 116874 h 1415068"/>
                  <a:gd name="connsiteX11" fmla="*/ 428351 w 617591"/>
                  <a:gd name="connsiteY11" fmla="*/ 8141 h 1415068"/>
                  <a:gd name="connsiteX12" fmla="*/ 246014 w 617591"/>
                  <a:gd name="connsiteY12" fmla="*/ 32006 h 1415068"/>
                  <a:gd name="connsiteX13" fmla="*/ 67534 w 617591"/>
                  <a:gd name="connsiteY13" fmla="*/ 230391 h 1415068"/>
                  <a:gd name="connsiteX14" fmla="*/ 50561 w 617591"/>
                  <a:gd name="connsiteY14" fmla="*/ 267116 h 1415068"/>
                  <a:gd name="connsiteX15" fmla="*/ 280321 w 617591"/>
                  <a:gd name="connsiteY15" fmla="*/ 504797 h 1415068"/>
                  <a:gd name="connsiteX16" fmla="*/ 3498 w 617591"/>
                  <a:gd name="connsiteY16" fmla="*/ 442303 h 1415068"/>
                  <a:gd name="connsiteX17" fmla="*/ 206 w 617591"/>
                  <a:gd name="connsiteY17" fmla="*/ 489315 h 1415068"/>
                  <a:gd name="connsiteX18" fmla="*/ 63831 w 617591"/>
                  <a:gd name="connsiteY18" fmla="*/ 755697 h 1415068"/>
                  <a:gd name="connsiteX19" fmla="*/ 136354 w 617591"/>
                  <a:gd name="connsiteY19" fmla="*/ 892977 h 1415068"/>
                  <a:gd name="connsiteX20" fmla="*/ 143864 w 617591"/>
                  <a:gd name="connsiteY20" fmla="*/ 919157 h 1415068"/>
                  <a:gd name="connsiteX21" fmla="*/ 143813 w 617591"/>
                  <a:gd name="connsiteY21" fmla="*/ 942817 h 1415068"/>
                  <a:gd name="connsiteX22" fmla="*/ 136509 w 617591"/>
                  <a:gd name="connsiteY22" fmla="*/ 969512 h 1415068"/>
                  <a:gd name="connsiteX23" fmla="*/ 123753 w 617591"/>
                  <a:gd name="connsiteY23" fmla="*/ 991424 h 1415068"/>
                  <a:gd name="connsiteX24" fmla="*/ 103847 w 617591"/>
                  <a:gd name="connsiteY24" fmla="*/ 1010969 h 1415068"/>
                  <a:gd name="connsiteX25" fmla="*/ 34565 w 617591"/>
                  <a:gd name="connsiteY25" fmla="*/ 1178287 h 1415068"/>
                  <a:gd name="connsiteX26" fmla="*/ 103847 w 617591"/>
                  <a:gd name="connsiteY26" fmla="*/ 1345605 h 1415068"/>
                  <a:gd name="connsiteX27" fmla="*/ 271166 w 617591"/>
                  <a:gd name="connsiteY27" fmla="*/ 1414888 h 1415068"/>
                  <a:gd name="connsiteX28" fmla="*/ 438484 w 617591"/>
                  <a:gd name="connsiteY28" fmla="*/ 1345605 h 1415068"/>
                  <a:gd name="connsiteX29" fmla="*/ 617426 w 617591"/>
                  <a:gd name="connsiteY29" fmla="*/ 921575 h 14150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Lst>
                <a:rect l="l" t="t" r="r" b="b"/>
                <a:pathLst>
                  <a:path w="617591" h="1415068">
                    <a:moveTo>
                      <a:pt x="617426" y="921575"/>
                    </a:moveTo>
                    <a:cubicBezTo>
                      <a:pt x="615008" y="826832"/>
                      <a:pt x="589445" y="746593"/>
                      <a:pt x="549069" y="661776"/>
                    </a:cubicBezTo>
                    <a:cubicBezTo>
                      <a:pt x="528289" y="618108"/>
                      <a:pt x="502469" y="577063"/>
                      <a:pt x="480866" y="533858"/>
                    </a:cubicBezTo>
                    <a:cubicBezTo>
                      <a:pt x="478140" y="525474"/>
                      <a:pt x="475722" y="517038"/>
                      <a:pt x="473614" y="508500"/>
                    </a:cubicBezTo>
                    <a:cubicBezTo>
                      <a:pt x="473408" y="501299"/>
                      <a:pt x="473460" y="494150"/>
                      <a:pt x="473665" y="486949"/>
                    </a:cubicBezTo>
                    <a:cubicBezTo>
                      <a:pt x="475774" y="477948"/>
                      <a:pt x="478243" y="469050"/>
                      <a:pt x="481072" y="460203"/>
                    </a:cubicBezTo>
                    <a:cubicBezTo>
                      <a:pt x="484827" y="453208"/>
                      <a:pt x="488839" y="446315"/>
                      <a:pt x="493056" y="439577"/>
                    </a:cubicBezTo>
                    <a:cubicBezTo>
                      <a:pt x="496245" y="436183"/>
                      <a:pt x="499486" y="432839"/>
                      <a:pt x="502829" y="429599"/>
                    </a:cubicBezTo>
                    <a:cubicBezTo>
                      <a:pt x="522220" y="416174"/>
                      <a:pt x="538422" y="399561"/>
                      <a:pt x="551280" y="379656"/>
                    </a:cubicBezTo>
                    <a:cubicBezTo>
                      <a:pt x="572215" y="356818"/>
                      <a:pt x="586308" y="329969"/>
                      <a:pt x="593612" y="299211"/>
                    </a:cubicBezTo>
                    <a:cubicBezTo>
                      <a:pt x="609196" y="242581"/>
                      <a:pt x="602150" y="167178"/>
                      <a:pt x="569746" y="116874"/>
                    </a:cubicBezTo>
                    <a:cubicBezTo>
                      <a:pt x="537187" y="66365"/>
                      <a:pt x="488684" y="21874"/>
                      <a:pt x="428351" y="8141"/>
                    </a:cubicBezTo>
                    <a:cubicBezTo>
                      <a:pt x="370692" y="-4975"/>
                      <a:pt x="295391" y="-5644"/>
                      <a:pt x="246014" y="32006"/>
                    </a:cubicBezTo>
                    <a:cubicBezTo>
                      <a:pt x="173645" y="87248"/>
                      <a:pt x="108888" y="147118"/>
                      <a:pt x="67534" y="230391"/>
                    </a:cubicBezTo>
                    <a:cubicBezTo>
                      <a:pt x="61465" y="242633"/>
                      <a:pt x="55807" y="254874"/>
                      <a:pt x="50561" y="267116"/>
                    </a:cubicBezTo>
                    <a:lnTo>
                      <a:pt x="280321" y="504797"/>
                    </a:lnTo>
                    <a:lnTo>
                      <a:pt x="3498" y="442303"/>
                    </a:lnTo>
                    <a:cubicBezTo>
                      <a:pt x="1801" y="457734"/>
                      <a:pt x="669" y="473370"/>
                      <a:pt x="206" y="489315"/>
                    </a:cubicBezTo>
                    <a:cubicBezTo>
                      <a:pt x="-2674" y="585241"/>
                      <a:pt x="24946" y="669852"/>
                      <a:pt x="63831" y="755697"/>
                    </a:cubicBezTo>
                    <a:cubicBezTo>
                      <a:pt x="85228" y="802914"/>
                      <a:pt x="113209" y="846685"/>
                      <a:pt x="136354" y="892977"/>
                    </a:cubicBezTo>
                    <a:cubicBezTo>
                      <a:pt x="139183" y="901618"/>
                      <a:pt x="141704" y="910310"/>
                      <a:pt x="143864" y="919157"/>
                    </a:cubicBezTo>
                    <a:cubicBezTo>
                      <a:pt x="144121" y="927078"/>
                      <a:pt x="144070" y="934948"/>
                      <a:pt x="143813" y="942817"/>
                    </a:cubicBezTo>
                    <a:cubicBezTo>
                      <a:pt x="141704" y="951819"/>
                      <a:pt x="139286" y="960717"/>
                      <a:pt x="136509" y="969512"/>
                    </a:cubicBezTo>
                    <a:cubicBezTo>
                      <a:pt x="132497" y="976970"/>
                      <a:pt x="128279" y="984274"/>
                      <a:pt x="123753" y="991424"/>
                    </a:cubicBezTo>
                    <a:cubicBezTo>
                      <a:pt x="117375" y="998162"/>
                      <a:pt x="110791" y="1004694"/>
                      <a:pt x="103847" y="1010969"/>
                    </a:cubicBezTo>
                    <a:cubicBezTo>
                      <a:pt x="60231" y="1050317"/>
                      <a:pt x="34565" y="1120782"/>
                      <a:pt x="34565" y="1178287"/>
                    </a:cubicBezTo>
                    <a:cubicBezTo>
                      <a:pt x="34565" y="1236306"/>
                      <a:pt x="60334" y="1305640"/>
                      <a:pt x="103847" y="1345605"/>
                    </a:cubicBezTo>
                    <a:cubicBezTo>
                      <a:pt x="148956" y="1387010"/>
                      <a:pt x="208158" y="1417717"/>
                      <a:pt x="271166" y="1414888"/>
                    </a:cubicBezTo>
                    <a:cubicBezTo>
                      <a:pt x="335716" y="1412007"/>
                      <a:pt x="390135" y="1389222"/>
                      <a:pt x="438484" y="1345605"/>
                    </a:cubicBezTo>
                    <a:cubicBezTo>
                      <a:pt x="554110" y="1241295"/>
                      <a:pt x="621386" y="1076703"/>
                      <a:pt x="617426" y="921575"/>
                    </a:cubicBezTo>
                    <a:close/>
                  </a:path>
                </a:pathLst>
              </a:custGeom>
              <a:solidFill>
                <a:srgbClr val="000000"/>
              </a:solidFill>
              <a:ln w="13592" cap="flat">
                <a:solidFill>
                  <a:srgbClr val="000000"/>
                </a:solidFill>
                <a:prstDash val="solid"/>
                <a:miter/>
              </a:ln>
            </p:spPr>
            <p:txBody>
              <a:bodyPr rtlCol="0" anchor="ctr"/>
              <a:lstStyle/>
              <a:p>
                <a:endParaRPr lang="en-US"/>
              </a:p>
            </p:txBody>
          </p:sp>
          <p:sp>
            <p:nvSpPr>
              <p:cNvPr id="58" name="Freeform 57">
                <a:extLst>
                  <a:ext uri="{FF2B5EF4-FFF2-40B4-BE49-F238E27FC236}">
                    <a16:creationId xmlns:a16="http://schemas.microsoft.com/office/drawing/2014/main" id="{063C2062-F52B-494A-88BD-13164AADAC7E}"/>
                  </a:ext>
                </a:extLst>
              </p:cNvPr>
              <p:cNvSpPr/>
              <p:nvPr/>
            </p:nvSpPr>
            <p:spPr>
              <a:xfrm>
                <a:off x="9643948" y="3693958"/>
                <a:ext cx="802180" cy="528648"/>
              </a:xfrm>
              <a:custGeom>
                <a:avLst/>
                <a:gdLst>
                  <a:gd name="connsiteX0" fmla="*/ 802180 w 802180"/>
                  <a:gd name="connsiteY0" fmla="*/ 264325 h 528648"/>
                  <a:gd name="connsiteX1" fmla="*/ 401090 w 802180"/>
                  <a:gd name="connsiteY1" fmla="*/ 528649 h 528648"/>
                  <a:gd name="connsiteX2" fmla="*/ 0 w 802180"/>
                  <a:gd name="connsiteY2" fmla="*/ 264325 h 528648"/>
                  <a:gd name="connsiteX3" fmla="*/ 401090 w 802180"/>
                  <a:gd name="connsiteY3" fmla="*/ 0 h 528648"/>
                  <a:gd name="connsiteX4" fmla="*/ 802180 w 802180"/>
                  <a:gd name="connsiteY4" fmla="*/ 264325 h 52864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02180" h="528648">
                    <a:moveTo>
                      <a:pt x="802180" y="264325"/>
                    </a:moveTo>
                    <a:cubicBezTo>
                      <a:pt x="802180" y="410307"/>
                      <a:pt x="622606" y="528649"/>
                      <a:pt x="401090" y="528649"/>
                    </a:cubicBezTo>
                    <a:cubicBezTo>
                      <a:pt x="179575" y="528649"/>
                      <a:pt x="0" y="410307"/>
                      <a:pt x="0" y="264325"/>
                    </a:cubicBezTo>
                    <a:cubicBezTo>
                      <a:pt x="0" y="118342"/>
                      <a:pt x="179575" y="0"/>
                      <a:pt x="401090" y="0"/>
                    </a:cubicBezTo>
                    <a:cubicBezTo>
                      <a:pt x="622606" y="0"/>
                      <a:pt x="802180" y="118342"/>
                      <a:pt x="802180" y="264325"/>
                    </a:cubicBezTo>
                    <a:close/>
                  </a:path>
                </a:pathLst>
              </a:custGeom>
              <a:solidFill>
                <a:srgbClr val="EDA358"/>
              </a:solidFill>
              <a:ln w="5144" cap="flat">
                <a:noFill/>
                <a:prstDash val="solid"/>
                <a:miter/>
              </a:ln>
            </p:spPr>
            <p:txBody>
              <a:bodyPr rtlCol="0" anchor="ctr"/>
              <a:lstStyle/>
              <a:p>
                <a:endParaRPr lang="en-US"/>
              </a:p>
            </p:txBody>
          </p:sp>
          <p:sp>
            <p:nvSpPr>
              <p:cNvPr id="59" name="Freeform 58">
                <a:extLst>
                  <a:ext uri="{FF2B5EF4-FFF2-40B4-BE49-F238E27FC236}">
                    <a16:creationId xmlns:a16="http://schemas.microsoft.com/office/drawing/2014/main" id="{84652B24-B35A-D946-B23E-3A9CD3EEA1EF}"/>
                  </a:ext>
                </a:extLst>
              </p:cNvPr>
              <p:cNvSpPr/>
              <p:nvPr/>
            </p:nvSpPr>
            <p:spPr>
              <a:xfrm>
                <a:off x="9628017" y="3666004"/>
                <a:ext cx="837737" cy="384947"/>
              </a:xfrm>
              <a:custGeom>
                <a:avLst/>
                <a:gdLst>
                  <a:gd name="connsiteX0" fmla="*/ 836731 w 837737"/>
                  <a:gd name="connsiteY0" fmla="*/ 244290 h 384947"/>
                  <a:gd name="connsiteX1" fmla="*/ 823975 w 837737"/>
                  <a:gd name="connsiteY1" fmla="*/ 238683 h 384947"/>
                  <a:gd name="connsiteX2" fmla="*/ 812504 w 837737"/>
                  <a:gd name="connsiteY2" fmla="*/ 229425 h 384947"/>
                  <a:gd name="connsiteX3" fmla="*/ 797537 w 837737"/>
                  <a:gd name="connsiteY3" fmla="*/ 216824 h 384947"/>
                  <a:gd name="connsiteX4" fmla="*/ 700685 w 837737"/>
                  <a:gd name="connsiteY4" fmla="*/ 149238 h 384947"/>
                  <a:gd name="connsiteX5" fmla="*/ 548386 w 837737"/>
                  <a:gd name="connsiteY5" fmla="*/ 91579 h 384947"/>
                  <a:gd name="connsiteX6" fmla="*/ 365329 w 837737"/>
                  <a:gd name="connsiteY6" fmla="*/ 83298 h 384947"/>
                  <a:gd name="connsiteX7" fmla="*/ 195131 w 837737"/>
                  <a:gd name="connsiteY7" fmla="*/ 139208 h 384947"/>
                  <a:gd name="connsiteX8" fmla="*/ 85522 w 837737"/>
                  <a:gd name="connsiteY8" fmla="*/ 241666 h 384947"/>
                  <a:gd name="connsiteX9" fmla="*/ 50084 w 837737"/>
                  <a:gd name="connsiteY9" fmla="*/ 337901 h 384947"/>
                  <a:gd name="connsiteX10" fmla="*/ 39848 w 837737"/>
                  <a:gd name="connsiteY10" fmla="*/ 384347 h 384947"/>
                  <a:gd name="connsiteX11" fmla="*/ 23852 w 837737"/>
                  <a:gd name="connsiteY11" fmla="*/ 377249 h 384947"/>
                  <a:gd name="connsiteX12" fmla="*/ 5850 w 837737"/>
                  <a:gd name="connsiteY12" fmla="*/ 342839 h 384947"/>
                  <a:gd name="connsiteX13" fmla="*/ 1015 w 837737"/>
                  <a:gd name="connsiteY13" fmla="*/ 282043 h 384947"/>
                  <a:gd name="connsiteX14" fmla="*/ 23389 w 837737"/>
                  <a:gd name="connsiteY14" fmla="*/ 206845 h 384947"/>
                  <a:gd name="connsiteX15" fmla="*/ 153519 w 837737"/>
                  <a:gd name="connsiteY15" fmla="*/ 67816 h 384947"/>
                  <a:gd name="connsiteX16" fmla="*/ 356739 w 837737"/>
                  <a:gd name="connsiteY16" fmla="*/ 2391 h 384947"/>
                  <a:gd name="connsiteX17" fmla="*/ 566543 w 837737"/>
                  <a:gd name="connsiteY17" fmla="*/ 24045 h 384947"/>
                  <a:gd name="connsiteX18" fmla="*/ 728974 w 837737"/>
                  <a:gd name="connsiteY18" fmla="*/ 106958 h 384947"/>
                  <a:gd name="connsiteX19" fmla="*/ 817546 w 837737"/>
                  <a:gd name="connsiteY19" fmla="*/ 199078 h 384947"/>
                  <a:gd name="connsiteX20" fmla="*/ 828192 w 837737"/>
                  <a:gd name="connsiteY20" fmla="*/ 216669 h 384947"/>
                  <a:gd name="connsiteX21" fmla="*/ 834725 w 837737"/>
                  <a:gd name="connsiteY21" fmla="*/ 230454 h 384947"/>
                  <a:gd name="connsiteX22" fmla="*/ 836731 w 837737"/>
                  <a:gd name="connsiteY22" fmla="*/ 244290 h 38494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837737" h="384947">
                    <a:moveTo>
                      <a:pt x="836731" y="244290"/>
                    </a:moveTo>
                    <a:cubicBezTo>
                      <a:pt x="834879" y="245576"/>
                      <a:pt x="830507" y="243518"/>
                      <a:pt x="823975" y="238683"/>
                    </a:cubicBezTo>
                    <a:cubicBezTo>
                      <a:pt x="820632" y="236317"/>
                      <a:pt x="817082" y="232974"/>
                      <a:pt x="812504" y="229425"/>
                    </a:cubicBezTo>
                    <a:cubicBezTo>
                      <a:pt x="808030" y="225825"/>
                      <a:pt x="803041" y="221607"/>
                      <a:pt x="797537" y="216824"/>
                    </a:cubicBezTo>
                    <a:cubicBezTo>
                      <a:pt x="775163" y="198255"/>
                      <a:pt x="742913" y="172795"/>
                      <a:pt x="700685" y="149238"/>
                    </a:cubicBezTo>
                    <a:cubicBezTo>
                      <a:pt x="658714" y="125475"/>
                      <a:pt x="606353" y="104181"/>
                      <a:pt x="548386" y="91579"/>
                    </a:cubicBezTo>
                    <a:cubicBezTo>
                      <a:pt x="490470" y="78772"/>
                      <a:pt x="426896" y="75223"/>
                      <a:pt x="365329" y="83298"/>
                    </a:cubicBezTo>
                    <a:cubicBezTo>
                      <a:pt x="303813" y="91168"/>
                      <a:pt x="244508" y="110816"/>
                      <a:pt x="195131" y="139208"/>
                    </a:cubicBezTo>
                    <a:cubicBezTo>
                      <a:pt x="147296" y="166674"/>
                      <a:pt x="109131" y="205251"/>
                      <a:pt x="85522" y="241666"/>
                    </a:cubicBezTo>
                    <a:cubicBezTo>
                      <a:pt x="61451" y="278340"/>
                      <a:pt x="52707" y="312647"/>
                      <a:pt x="50084" y="337901"/>
                    </a:cubicBezTo>
                    <a:cubicBezTo>
                      <a:pt x="47255" y="363207"/>
                      <a:pt x="48489" y="380541"/>
                      <a:pt x="39848" y="384347"/>
                    </a:cubicBezTo>
                    <a:cubicBezTo>
                      <a:pt x="35734" y="386147"/>
                      <a:pt x="30281" y="383936"/>
                      <a:pt x="23852" y="377249"/>
                    </a:cubicBezTo>
                    <a:cubicBezTo>
                      <a:pt x="17628" y="370511"/>
                      <a:pt x="10736" y="359093"/>
                      <a:pt x="5850" y="342839"/>
                    </a:cubicBezTo>
                    <a:cubicBezTo>
                      <a:pt x="1015" y="326689"/>
                      <a:pt x="-1557" y="305600"/>
                      <a:pt x="1015" y="282043"/>
                    </a:cubicBezTo>
                    <a:cubicBezTo>
                      <a:pt x="3381" y="258434"/>
                      <a:pt x="10942" y="232563"/>
                      <a:pt x="23389" y="206845"/>
                    </a:cubicBezTo>
                    <a:cubicBezTo>
                      <a:pt x="48489" y="155461"/>
                      <a:pt x="92775" y="104798"/>
                      <a:pt x="153519" y="67816"/>
                    </a:cubicBezTo>
                    <a:cubicBezTo>
                      <a:pt x="212721" y="31863"/>
                      <a:pt x="284267" y="9129"/>
                      <a:pt x="356739" y="2391"/>
                    </a:cubicBezTo>
                    <a:cubicBezTo>
                      <a:pt x="429211" y="-4604"/>
                      <a:pt x="502249" y="4088"/>
                      <a:pt x="566543" y="24045"/>
                    </a:cubicBezTo>
                    <a:cubicBezTo>
                      <a:pt x="630991" y="43796"/>
                      <a:pt x="686798" y="74194"/>
                      <a:pt x="728974" y="106958"/>
                    </a:cubicBezTo>
                    <a:cubicBezTo>
                      <a:pt x="771408" y="139517"/>
                      <a:pt x="800469" y="173567"/>
                      <a:pt x="817546" y="199078"/>
                    </a:cubicBezTo>
                    <a:cubicBezTo>
                      <a:pt x="821712" y="205610"/>
                      <a:pt x="825209" y="211474"/>
                      <a:pt x="828192" y="216669"/>
                    </a:cubicBezTo>
                    <a:cubicBezTo>
                      <a:pt x="831175" y="221813"/>
                      <a:pt x="833130" y="226647"/>
                      <a:pt x="834725" y="230454"/>
                    </a:cubicBezTo>
                    <a:cubicBezTo>
                      <a:pt x="837862" y="238323"/>
                      <a:pt x="838582" y="243004"/>
                      <a:pt x="836731" y="244290"/>
                    </a:cubicBezTo>
                    <a:close/>
                  </a:path>
                </a:pathLst>
              </a:custGeom>
              <a:solidFill>
                <a:srgbClr val="000000"/>
              </a:solidFill>
              <a:ln w="13592" cap="flat">
                <a:solidFill>
                  <a:srgbClr val="000000"/>
                </a:solidFill>
                <a:prstDash val="solid"/>
                <a:miter/>
              </a:ln>
            </p:spPr>
            <p:txBody>
              <a:bodyPr rtlCol="0" anchor="ctr"/>
              <a:lstStyle/>
              <a:p>
                <a:endParaRPr lang="en-US"/>
              </a:p>
            </p:txBody>
          </p:sp>
          <p:sp>
            <p:nvSpPr>
              <p:cNvPr id="60" name="Freeform 59">
                <a:extLst>
                  <a:ext uri="{FF2B5EF4-FFF2-40B4-BE49-F238E27FC236}">
                    <a16:creationId xmlns:a16="http://schemas.microsoft.com/office/drawing/2014/main" id="{DB0B5C0C-3D04-BE43-A4DF-A3055C8AC659}"/>
                  </a:ext>
                </a:extLst>
              </p:cNvPr>
              <p:cNvSpPr/>
              <p:nvPr/>
            </p:nvSpPr>
            <p:spPr>
              <a:xfrm>
                <a:off x="8193584" y="3722350"/>
                <a:ext cx="819462" cy="540067"/>
              </a:xfrm>
              <a:custGeom>
                <a:avLst/>
                <a:gdLst>
                  <a:gd name="connsiteX0" fmla="*/ 819462 w 819462"/>
                  <a:gd name="connsiteY0" fmla="*/ 270034 h 540067"/>
                  <a:gd name="connsiteX1" fmla="*/ 409731 w 819462"/>
                  <a:gd name="connsiteY1" fmla="*/ 540068 h 540067"/>
                  <a:gd name="connsiteX2" fmla="*/ 0 w 819462"/>
                  <a:gd name="connsiteY2" fmla="*/ 270034 h 540067"/>
                  <a:gd name="connsiteX3" fmla="*/ 409731 w 819462"/>
                  <a:gd name="connsiteY3" fmla="*/ 0 h 540067"/>
                  <a:gd name="connsiteX4" fmla="*/ 819462 w 819462"/>
                  <a:gd name="connsiteY4" fmla="*/ 270034 h 54006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19462" h="540067">
                    <a:moveTo>
                      <a:pt x="819462" y="270034"/>
                    </a:moveTo>
                    <a:cubicBezTo>
                      <a:pt x="819462" y="419169"/>
                      <a:pt x="636020" y="540068"/>
                      <a:pt x="409731" y="540068"/>
                    </a:cubicBezTo>
                    <a:cubicBezTo>
                      <a:pt x="183443" y="540068"/>
                      <a:pt x="0" y="419169"/>
                      <a:pt x="0" y="270034"/>
                    </a:cubicBezTo>
                    <a:cubicBezTo>
                      <a:pt x="0" y="120898"/>
                      <a:pt x="183443" y="0"/>
                      <a:pt x="409731" y="0"/>
                    </a:cubicBezTo>
                    <a:cubicBezTo>
                      <a:pt x="636020" y="0"/>
                      <a:pt x="819462" y="120898"/>
                      <a:pt x="819462" y="270034"/>
                    </a:cubicBezTo>
                    <a:close/>
                  </a:path>
                </a:pathLst>
              </a:custGeom>
              <a:solidFill>
                <a:srgbClr val="EDA358"/>
              </a:solidFill>
              <a:ln w="5144" cap="flat">
                <a:noFill/>
                <a:prstDash val="solid"/>
                <a:miter/>
              </a:ln>
            </p:spPr>
            <p:txBody>
              <a:bodyPr rtlCol="0" anchor="ctr"/>
              <a:lstStyle/>
              <a:p>
                <a:endParaRPr lang="en-US"/>
              </a:p>
            </p:txBody>
          </p:sp>
          <p:sp>
            <p:nvSpPr>
              <p:cNvPr id="61" name="Freeform 60">
                <a:extLst>
                  <a:ext uri="{FF2B5EF4-FFF2-40B4-BE49-F238E27FC236}">
                    <a16:creationId xmlns:a16="http://schemas.microsoft.com/office/drawing/2014/main" id="{14CEAE76-1814-A944-A57B-6547306DB036}"/>
                  </a:ext>
                </a:extLst>
              </p:cNvPr>
              <p:cNvSpPr/>
              <p:nvPr/>
            </p:nvSpPr>
            <p:spPr>
              <a:xfrm>
                <a:off x="8159817" y="3705941"/>
                <a:ext cx="898878" cy="333887"/>
              </a:xfrm>
              <a:custGeom>
                <a:avLst/>
                <a:gdLst>
                  <a:gd name="connsiteX0" fmla="*/ 591 w 898878"/>
                  <a:gd name="connsiteY0" fmla="*/ 246427 h 333887"/>
                  <a:gd name="connsiteX1" fmla="*/ 4911 w 898878"/>
                  <a:gd name="connsiteY1" fmla="*/ 233260 h 333887"/>
                  <a:gd name="connsiteX2" fmla="*/ 26309 w 898878"/>
                  <a:gd name="connsiteY2" fmla="*/ 205588 h 333887"/>
                  <a:gd name="connsiteX3" fmla="*/ 119097 w 898878"/>
                  <a:gd name="connsiteY3" fmla="*/ 122623 h 333887"/>
                  <a:gd name="connsiteX4" fmla="*/ 275974 w 898878"/>
                  <a:gd name="connsiteY4" fmla="*/ 37550 h 333887"/>
                  <a:gd name="connsiteX5" fmla="*/ 374729 w 898878"/>
                  <a:gd name="connsiteY5" fmla="*/ 9621 h 333887"/>
                  <a:gd name="connsiteX6" fmla="*/ 481508 w 898878"/>
                  <a:gd name="connsiteY6" fmla="*/ 2 h 333887"/>
                  <a:gd name="connsiteX7" fmla="*/ 688380 w 898878"/>
                  <a:gd name="connsiteY7" fmla="*/ 49534 h 333887"/>
                  <a:gd name="connsiteX8" fmla="*/ 771859 w 898878"/>
                  <a:gd name="connsiteY8" fmla="*/ 101946 h 333887"/>
                  <a:gd name="connsiteX9" fmla="*/ 834970 w 898878"/>
                  <a:gd name="connsiteY9" fmla="*/ 164080 h 333887"/>
                  <a:gd name="connsiteX10" fmla="*/ 875655 w 898878"/>
                  <a:gd name="connsiteY10" fmla="*/ 226985 h 333887"/>
                  <a:gd name="connsiteX11" fmla="*/ 895252 w 898878"/>
                  <a:gd name="connsiteY11" fmla="*/ 281094 h 333887"/>
                  <a:gd name="connsiteX12" fmla="*/ 890005 w 898878"/>
                  <a:gd name="connsiteY12" fmla="*/ 333610 h 333887"/>
                  <a:gd name="connsiteX13" fmla="*/ 853486 w 898878"/>
                  <a:gd name="connsiteY13" fmla="*/ 298994 h 333887"/>
                  <a:gd name="connsiteX14" fmla="*/ 781014 w 898878"/>
                  <a:gd name="connsiteY14" fmla="*/ 212789 h 333887"/>
                  <a:gd name="connsiteX15" fmla="*/ 723562 w 898878"/>
                  <a:gd name="connsiteY15" fmla="*/ 166137 h 333887"/>
                  <a:gd name="connsiteX16" fmla="*/ 651707 w 898878"/>
                  <a:gd name="connsiteY16" fmla="*/ 125503 h 333887"/>
                  <a:gd name="connsiteX17" fmla="*/ 478937 w 898878"/>
                  <a:gd name="connsiteY17" fmla="*/ 83018 h 333887"/>
                  <a:gd name="connsiteX18" fmla="*/ 386765 w 898878"/>
                  <a:gd name="connsiteY18" fmla="*/ 87030 h 333887"/>
                  <a:gd name="connsiteX19" fmla="*/ 298091 w 898878"/>
                  <a:gd name="connsiteY19" fmla="*/ 105392 h 333887"/>
                  <a:gd name="connsiteX20" fmla="*/ 146306 w 898878"/>
                  <a:gd name="connsiteY20" fmla="*/ 166806 h 333887"/>
                  <a:gd name="connsiteX21" fmla="*/ 43745 w 898878"/>
                  <a:gd name="connsiteY21" fmla="*/ 226522 h 333887"/>
                  <a:gd name="connsiteX22" fmla="*/ 14119 w 898878"/>
                  <a:gd name="connsiteY22" fmla="*/ 243495 h 333887"/>
                  <a:gd name="connsiteX23" fmla="*/ 591 w 898878"/>
                  <a:gd name="connsiteY23" fmla="*/ 246427 h 3338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98878" h="333887">
                    <a:moveTo>
                      <a:pt x="591" y="246427"/>
                    </a:moveTo>
                    <a:cubicBezTo>
                      <a:pt x="-952" y="244730"/>
                      <a:pt x="540" y="240255"/>
                      <a:pt x="4911" y="233260"/>
                    </a:cubicBezTo>
                    <a:cubicBezTo>
                      <a:pt x="9335" y="226368"/>
                      <a:pt x="16176" y="216646"/>
                      <a:pt x="26309" y="205588"/>
                    </a:cubicBezTo>
                    <a:cubicBezTo>
                      <a:pt x="46059" y="182957"/>
                      <a:pt x="77229" y="153278"/>
                      <a:pt x="119097" y="122623"/>
                    </a:cubicBezTo>
                    <a:cubicBezTo>
                      <a:pt x="160965" y="92122"/>
                      <a:pt x="214098" y="61159"/>
                      <a:pt x="275974" y="37550"/>
                    </a:cubicBezTo>
                    <a:cubicBezTo>
                      <a:pt x="306989" y="26028"/>
                      <a:pt x="340165" y="16513"/>
                      <a:pt x="374729" y="9621"/>
                    </a:cubicBezTo>
                    <a:cubicBezTo>
                      <a:pt x="409396" y="3397"/>
                      <a:pt x="445298" y="-101"/>
                      <a:pt x="481508" y="2"/>
                    </a:cubicBezTo>
                    <a:cubicBezTo>
                      <a:pt x="554855" y="619"/>
                      <a:pt x="627069" y="19342"/>
                      <a:pt x="688380" y="49534"/>
                    </a:cubicBezTo>
                    <a:cubicBezTo>
                      <a:pt x="719189" y="64450"/>
                      <a:pt x="747119" y="82607"/>
                      <a:pt x="771859" y="101946"/>
                    </a:cubicBezTo>
                    <a:cubicBezTo>
                      <a:pt x="796445" y="121595"/>
                      <a:pt x="817636" y="142734"/>
                      <a:pt x="834970" y="164080"/>
                    </a:cubicBezTo>
                    <a:cubicBezTo>
                      <a:pt x="852355" y="185374"/>
                      <a:pt x="865779" y="206977"/>
                      <a:pt x="875655" y="226985"/>
                    </a:cubicBezTo>
                    <a:cubicBezTo>
                      <a:pt x="885530" y="246993"/>
                      <a:pt x="891651" y="265561"/>
                      <a:pt x="895252" y="281094"/>
                    </a:cubicBezTo>
                    <a:cubicBezTo>
                      <a:pt x="902092" y="312418"/>
                      <a:pt x="898646" y="331346"/>
                      <a:pt x="890005" y="333610"/>
                    </a:cubicBezTo>
                    <a:cubicBezTo>
                      <a:pt x="880850" y="336078"/>
                      <a:pt x="869843" y="321883"/>
                      <a:pt x="853486" y="298994"/>
                    </a:cubicBezTo>
                    <a:cubicBezTo>
                      <a:pt x="837079" y="276157"/>
                      <a:pt x="814447" y="244473"/>
                      <a:pt x="781014" y="212789"/>
                    </a:cubicBezTo>
                    <a:cubicBezTo>
                      <a:pt x="764349" y="196947"/>
                      <a:pt x="745164" y="181105"/>
                      <a:pt x="723562" y="166137"/>
                    </a:cubicBezTo>
                    <a:cubicBezTo>
                      <a:pt x="701804" y="151427"/>
                      <a:pt x="677887" y="137282"/>
                      <a:pt x="651707" y="125503"/>
                    </a:cubicBezTo>
                    <a:cubicBezTo>
                      <a:pt x="599706" y="101535"/>
                      <a:pt x="539527" y="85539"/>
                      <a:pt x="478937" y="83018"/>
                    </a:cubicBezTo>
                    <a:cubicBezTo>
                      <a:pt x="448178" y="81938"/>
                      <a:pt x="417215" y="83430"/>
                      <a:pt x="386765" y="87030"/>
                    </a:cubicBezTo>
                    <a:cubicBezTo>
                      <a:pt x="356418" y="91248"/>
                      <a:pt x="326637" y="97472"/>
                      <a:pt x="298091" y="105392"/>
                    </a:cubicBezTo>
                    <a:cubicBezTo>
                      <a:pt x="241152" y="121749"/>
                      <a:pt x="189409" y="144329"/>
                      <a:pt x="146306" y="166806"/>
                    </a:cubicBezTo>
                    <a:cubicBezTo>
                      <a:pt x="103255" y="189386"/>
                      <a:pt x="68382" y="211194"/>
                      <a:pt x="43745" y="226522"/>
                    </a:cubicBezTo>
                    <a:cubicBezTo>
                      <a:pt x="31144" y="233877"/>
                      <a:pt x="21474" y="240101"/>
                      <a:pt x="14119" y="243495"/>
                    </a:cubicBezTo>
                    <a:cubicBezTo>
                      <a:pt x="6815" y="247044"/>
                      <a:pt x="2134" y="248125"/>
                      <a:pt x="591" y="246427"/>
                    </a:cubicBezTo>
                    <a:close/>
                  </a:path>
                </a:pathLst>
              </a:custGeom>
              <a:solidFill>
                <a:srgbClr val="000000"/>
              </a:solidFill>
              <a:ln w="13592" cap="flat">
                <a:solidFill>
                  <a:srgbClr val="000000"/>
                </a:solidFill>
                <a:prstDash val="solid"/>
                <a:miter/>
              </a:ln>
            </p:spPr>
            <p:txBody>
              <a:bodyPr rtlCol="0" anchor="ctr"/>
              <a:lstStyle/>
              <a:p>
                <a:endParaRPr lang="en-US"/>
              </a:p>
            </p:txBody>
          </p:sp>
          <p:sp>
            <p:nvSpPr>
              <p:cNvPr id="62" name="Freeform 61">
                <a:extLst>
                  <a:ext uri="{FF2B5EF4-FFF2-40B4-BE49-F238E27FC236}">
                    <a16:creationId xmlns:a16="http://schemas.microsoft.com/office/drawing/2014/main" id="{B2E07F96-51CF-5647-9F5C-9E3BB9B0BD30}"/>
                  </a:ext>
                </a:extLst>
              </p:cNvPr>
              <p:cNvSpPr/>
              <p:nvPr/>
            </p:nvSpPr>
            <p:spPr>
              <a:xfrm>
                <a:off x="8996889" y="4199204"/>
                <a:ext cx="589863" cy="1052823"/>
              </a:xfrm>
              <a:custGeom>
                <a:avLst/>
                <a:gdLst>
                  <a:gd name="connsiteX0" fmla="*/ 589863 w 589863"/>
                  <a:gd name="connsiteY0" fmla="*/ 40994 h 1052823"/>
                  <a:gd name="connsiteX1" fmla="*/ 42955 w 589863"/>
                  <a:gd name="connsiteY1" fmla="*/ 0 h 1052823"/>
                  <a:gd name="connsiteX2" fmla="*/ 274361 w 589863"/>
                  <a:gd name="connsiteY2" fmla="*/ 1052823 h 1052823"/>
                  <a:gd name="connsiteX3" fmla="*/ 589863 w 589863"/>
                  <a:gd name="connsiteY3" fmla="*/ 40994 h 1052823"/>
                </a:gdLst>
                <a:ahLst/>
                <a:cxnLst>
                  <a:cxn ang="0">
                    <a:pos x="connsiteX0" y="connsiteY0"/>
                  </a:cxn>
                  <a:cxn ang="0">
                    <a:pos x="connsiteX1" y="connsiteY1"/>
                  </a:cxn>
                  <a:cxn ang="0">
                    <a:pos x="connsiteX2" y="connsiteY2"/>
                  </a:cxn>
                  <a:cxn ang="0">
                    <a:pos x="connsiteX3" y="connsiteY3"/>
                  </a:cxn>
                </a:cxnLst>
                <a:rect l="l" t="t" r="r" b="b"/>
                <a:pathLst>
                  <a:path w="589863" h="1052823">
                    <a:moveTo>
                      <a:pt x="589863" y="40994"/>
                    </a:moveTo>
                    <a:cubicBezTo>
                      <a:pt x="589863" y="40994"/>
                      <a:pt x="253324" y="68357"/>
                      <a:pt x="42955" y="0"/>
                    </a:cubicBezTo>
                    <a:cubicBezTo>
                      <a:pt x="-41192" y="259798"/>
                      <a:pt x="-20156" y="1052823"/>
                      <a:pt x="274361" y="1052823"/>
                    </a:cubicBezTo>
                    <a:cubicBezTo>
                      <a:pt x="568827" y="1052772"/>
                      <a:pt x="589863" y="40994"/>
                      <a:pt x="589863" y="40994"/>
                    </a:cubicBezTo>
                    <a:close/>
                  </a:path>
                </a:pathLst>
              </a:custGeom>
              <a:solidFill>
                <a:srgbClr val="000000"/>
              </a:solidFill>
              <a:ln w="13592" cap="flat">
                <a:solidFill>
                  <a:srgbClr val="000000"/>
                </a:solidFill>
                <a:prstDash val="solid"/>
                <a:miter/>
              </a:ln>
            </p:spPr>
            <p:txBody>
              <a:bodyPr rtlCol="0" anchor="ctr"/>
              <a:lstStyle/>
              <a:p>
                <a:endParaRPr lang="en-US"/>
              </a:p>
            </p:txBody>
          </p:sp>
          <p:sp>
            <p:nvSpPr>
              <p:cNvPr id="63" name="Freeform 62">
                <a:extLst>
                  <a:ext uri="{FF2B5EF4-FFF2-40B4-BE49-F238E27FC236}">
                    <a16:creationId xmlns:a16="http://schemas.microsoft.com/office/drawing/2014/main" id="{FACF1F4E-FA08-A84A-9364-1748B5845E7F}"/>
                  </a:ext>
                </a:extLst>
              </p:cNvPr>
              <p:cNvSpPr/>
              <p:nvPr/>
            </p:nvSpPr>
            <p:spPr>
              <a:xfrm>
                <a:off x="9022253" y="4657716"/>
                <a:ext cx="336539" cy="380033"/>
              </a:xfrm>
              <a:custGeom>
                <a:avLst/>
                <a:gdLst>
                  <a:gd name="connsiteX0" fmla="*/ 0 w 336539"/>
                  <a:gd name="connsiteY0" fmla="*/ 71886 h 380033"/>
                  <a:gd name="connsiteX1" fmla="*/ 166649 w 336539"/>
                  <a:gd name="connsiteY1" fmla="*/ 380033 h 380033"/>
                  <a:gd name="connsiteX2" fmla="*/ 336539 w 336539"/>
                  <a:gd name="connsiteY2" fmla="*/ 51363 h 380033"/>
                  <a:gd name="connsiteX3" fmla="*/ 0 w 336539"/>
                  <a:gd name="connsiteY3" fmla="*/ 71886 h 380033"/>
                </a:gdLst>
                <a:ahLst/>
                <a:cxnLst>
                  <a:cxn ang="0">
                    <a:pos x="connsiteX0" y="connsiteY0"/>
                  </a:cxn>
                  <a:cxn ang="0">
                    <a:pos x="connsiteX1" y="connsiteY1"/>
                  </a:cxn>
                  <a:cxn ang="0">
                    <a:pos x="connsiteX2" y="connsiteY2"/>
                  </a:cxn>
                  <a:cxn ang="0">
                    <a:pos x="connsiteX3" y="connsiteY3"/>
                  </a:cxn>
                </a:cxnLst>
                <a:rect l="l" t="t" r="r" b="b"/>
                <a:pathLst>
                  <a:path w="336539" h="380033">
                    <a:moveTo>
                      <a:pt x="0" y="71886"/>
                    </a:moveTo>
                    <a:cubicBezTo>
                      <a:pt x="0" y="71886"/>
                      <a:pt x="16459" y="380033"/>
                      <a:pt x="166649" y="380033"/>
                    </a:cubicBezTo>
                    <a:cubicBezTo>
                      <a:pt x="312467" y="380033"/>
                      <a:pt x="336539" y="51363"/>
                      <a:pt x="336539" y="51363"/>
                    </a:cubicBezTo>
                    <a:cubicBezTo>
                      <a:pt x="336539" y="51363"/>
                      <a:pt x="41662" y="-76864"/>
                      <a:pt x="0" y="71886"/>
                    </a:cubicBezTo>
                    <a:close/>
                  </a:path>
                </a:pathLst>
              </a:custGeom>
              <a:solidFill>
                <a:srgbClr val="F44657"/>
              </a:solidFill>
              <a:ln w="5144" cap="flat">
                <a:noFill/>
                <a:prstDash val="solid"/>
                <a:miter/>
              </a:ln>
            </p:spPr>
            <p:txBody>
              <a:bodyPr rtlCol="0" anchor="ctr"/>
              <a:lstStyle/>
              <a:p>
                <a:endParaRPr lang="en-US"/>
              </a:p>
            </p:txBody>
          </p:sp>
          <p:sp>
            <p:nvSpPr>
              <p:cNvPr id="64" name="Freeform 63">
                <a:extLst>
                  <a:ext uri="{FF2B5EF4-FFF2-40B4-BE49-F238E27FC236}">
                    <a16:creationId xmlns:a16="http://schemas.microsoft.com/office/drawing/2014/main" id="{1479EDF5-4727-7B44-9FBE-A60231868BFD}"/>
                  </a:ext>
                </a:extLst>
              </p:cNvPr>
              <p:cNvSpPr/>
              <p:nvPr/>
            </p:nvSpPr>
            <p:spPr>
              <a:xfrm>
                <a:off x="8264120" y="1747635"/>
                <a:ext cx="481955" cy="280724"/>
              </a:xfrm>
              <a:custGeom>
                <a:avLst/>
                <a:gdLst>
                  <a:gd name="connsiteX0" fmla="*/ 448905 w 481955"/>
                  <a:gd name="connsiteY0" fmla="*/ 10772 h 280724"/>
                  <a:gd name="connsiteX1" fmla="*/ 5536 w 481955"/>
                  <a:gd name="connsiteY1" fmla="*/ 210649 h 280724"/>
                  <a:gd name="connsiteX2" fmla="*/ 85465 w 481955"/>
                  <a:gd name="connsiteY2" fmla="*/ 257352 h 280724"/>
                  <a:gd name="connsiteX3" fmla="*/ 424268 w 481955"/>
                  <a:gd name="connsiteY3" fmla="*/ 100012 h 280724"/>
                  <a:gd name="connsiteX4" fmla="*/ 448905 w 481955"/>
                  <a:gd name="connsiteY4" fmla="*/ 10772 h 280724"/>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81955" h="280724">
                    <a:moveTo>
                      <a:pt x="448905" y="10772"/>
                    </a:moveTo>
                    <a:cubicBezTo>
                      <a:pt x="277472" y="-31250"/>
                      <a:pt x="86494" y="52641"/>
                      <a:pt x="5536" y="210649"/>
                    </a:cubicBezTo>
                    <a:cubicBezTo>
                      <a:pt x="-21571" y="263575"/>
                      <a:pt x="58256" y="310484"/>
                      <a:pt x="85465" y="257352"/>
                    </a:cubicBezTo>
                    <a:cubicBezTo>
                      <a:pt x="147393" y="136428"/>
                      <a:pt x="291308" y="67402"/>
                      <a:pt x="424268" y="100012"/>
                    </a:cubicBezTo>
                    <a:cubicBezTo>
                      <a:pt x="482184" y="114208"/>
                      <a:pt x="506872" y="24969"/>
                      <a:pt x="448905" y="10772"/>
                    </a:cubicBezTo>
                    <a:close/>
                  </a:path>
                </a:pathLst>
              </a:custGeom>
              <a:solidFill>
                <a:srgbClr val="000000"/>
              </a:solidFill>
              <a:ln w="5144" cap="flat">
                <a:noFill/>
                <a:prstDash val="solid"/>
                <a:miter/>
              </a:ln>
            </p:spPr>
            <p:txBody>
              <a:bodyPr rtlCol="0" anchor="ctr"/>
              <a:lstStyle/>
              <a:p>
                <a:endParaRPr lang="en-US"/>
              </a:p>
            </p:txBody>
          </p:sp>
          <p:sp>
            <p:nvSpPr>
              <p:cNvPr id="65" name="Freeform 64">
                <a:extLst>
                  <a:ext uri="{FF2B5EF4-FFF2-40B4-BE49-F238E27FC236}">
                    <a16:creationId xmlns:a16="http://schemas.microsoft.com/office/drawing/2014/main" id="{D2CAF809-121E-D343-8EB4-2C4255AF6DFC}"/>
                  </a:ext>
                </a:extLst>
              </p:cNvPr>
              <p:cNvSpPr/>
              <p:nvPr/>
            </p:nvSpPr>
            <p:spPr>
              <a:xfrm>
                <a:off x="9709220" y="1758564"/>
                <a:ext cx="484276" cy="233298"/>
              </a:xfrm>
              <a:custGeom>
                <a:avLst/>
                <a:gdLst>
                  <a:gd name="connsiteX0" fmla="*/ 477521 w 484276"/>
                  <a:gd name="connsiteY0" fmla="*/ 163767 h 233298"/>
                  <a:gd name="connsiteX1" fmla="*/ 31785 w 484276"/>
                  <a:gd name="connsiteY1" fmla="*/ 20418 h 233298"/>
                  <a:gd name="connsiteX2" fmla="*/ 56423 w 484276"/>
                  <a:gd name="connsiteY2" fmla="*/ 109709 h 233298"/>
                  <a:gd name="connsiteX3" fmla="*/ 397591 w 484276"/>
                  <a:gd name="connsiteY3" fmla="*/ 210470 h 233298"/>
                  <a:gd name="connsiteX4" fmla="*/ 460908 w 484276"/>
                  <a:gd name="connsiteY4" fmla="*/ 227083 h 233298"/>
                  <a:gd name="connsiteX5" fmla="*/ 477521 w 484276"/>
                  <a:gd name="connsiteY5" fmla="*/ 163767 h 233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84276" h="233298">
                    <a:moveTo>
                      <a:pt x="477521" y="163767"/>
                    </a:moveTo>
                    <a:cubicBezTo>
                      <a:pt x="377223" y="27670"/>
                      <a:pt x="193497" y="-35698"/>
                      <a:pt x="31785" y="20418"/>
                    </a:cubicBezTo>
                    <a:cubicBezTo>
                      <a:pt x="-24176" y="39860"/>
                      <a:pt x="-104" y="129305"/>
                      <a:pt x="56423" y="109709"/>
                    </a:cubicBezTo>
                    <a:cubicBezTo>
                      <a:pt x="176215" y="68098"/>
                      <a:pt x="321107" y="106674"/>
                      <a:pt x="397591" y="210470"/>
                    </a:cubicBezTo>
                    <a:cubicBezTo>
                      <a:pt x="412404" y="230581"/>
                      <a:pt x="437710" y="240662"/>
                      <a:pt x="460908" y="227083"/>
                    </a:cubicBezTo>
                    <a:cubicBezTo>
                      <a:pt x="480761" y="215510"/>
                      <a:pt x="492437" y="183981"/>
                      <a:pt x="477521" y="163767"/>
                    </a:cubicBezTo>
                    <a:close/>
                  </a:path>
                </a:pathLst>
              </a:custGeom>
              <a:solidFill>
                <a:srgbClr val="000000"/>
              </a:solidFill>
              <a:ln w="5144" cap="flat">
                <a:noFill/>
                <a:prstDash val="solid"/>
                <a:miter/>
              </a:ln>
            </p:spPr>
            <p:txBody>
              <a:bodyPr rtlCol="0" anchor="ctr"/>
              <a:lstStyle/>
              <a:p>
                <a:endParaRPr lang="en-US"/>
              </a:p>
            </p:txBody>
          </p:sp>
        </p:grpSp>
        <p:sp>
          <p:nvSpPr>
            <p:cNvPr id="66" name="Freeform 65">
              <a:extLst>
                <a:ext uri="{FF2B5EF4-FFF2-40B4-BE49-F238E27FC236}">
                  <a16:creationId xmlns:a16="http://schemas.microsoft.com/office/drawing/2014/main" id="{CFAF6029-3DE8-3043-9A13-EEEA58443634}"/>
                </a:ext>
              </a:extLst>
            </p:cNvPr>
            <p:cNvSpPr/>
            <p:nvPr/>
          </p:nvSpPr>
          <p:spPr>
            <a:xfrm>
              <a:off x="2594473" y="6819225"/>
              <a:ext cx="566820" cy="566323"/>
            </a:xfrm>
            <a:custGeom>
              <a:avLst/>
              <a:gdLst>
                <a:gd name="connsiteX0" fmla="*/ 1162047 w 1185766"/>
                <a:gd name="connsiteY0" fmla="*/ 728530 h 1123991"/>
                <a:gd name="connsiteX1" fmla="*/ 1152275 w 1185766"/>
                <a:gd name="connsiteY1" fmla="*/ 715620 h 1123991"/>
                <a:gd name="connsiteX2" fmla="*/ 1128563 w 1185766"/>
                <a:gd name="connsiteY2" fmla="*/ 697515 h 1123991"/>
                <a:gd name="connsiteX3" fmla="*/ 1088444 w 1185766"/>
                <a:gd name="connsiteY3" fmla="*/ 684347 h 1123991"/>
                <a:gd name="connsiteX4" fmla="*/ 1090193 w 1185766"/>
                <a:gd name="connsiteY4" fmla="*/ 683267 h 1123991"/>
                <a:gd name="connsiteX5" fmla="*/ 1095233 w 1185766"/>
                <a:gd name="connsiteY5" fmla="*/ 679513 h 1123991"/>
                <a:gd name="connsiteX6" fmla="*/ 1140342 w 1185766"/>
                <a:gd name="connsiteY6" fmla="*/ 628952 h 1123991"/>
                <a:gd name="connsiteX7" fmla="*/ 1185245 w 1185766"/>
                <a:gd name="connsiteY7" fmla="*/ 427275 h 1123991"/>
                <a:gd name="connsiteX8" fmla="*/ 1152275 w 1185766"/>
                <a:gd name="connsiteY8" fmla="*/ 295704 h 1123991"/>
                <a:gd name="connsiteX9" fmla="*/ 1133038 w 1185766"/>
                <a:gd name="connsiteY9" fmla="*/ 263403 h 1123991"/>
                <a:gd name="connsiteX10" fmla="*/ 1121362 w 1185766"/>
                <a:gd name="connsiteY10" fmla="*/ 248024 h 1123991"/>
                <a:gd name="connsiteX11" fmla="*/ 1107835 w 1185766"/>
                <a:gd name="connsiteY11" fmla="*/ 233262 h 1123991"/>
                <a:gd name="connsiteX12" fmla="*/ 1041587 w 1185766"/>
                <a:gd name="connsiteY12" fmla="*/ 187485 h 1123991"/>
                <a:gd name="connsiteX13" fmla="*/ 960114 w 1185766"/>
                <a:gd name="connsiteY13" fmla="*/ 168609 h 1123991"/>
                <a:gd name="connsiteX14" fmla="*/ 874217 w 1185766"/>
                <a:gd name="connsiteY14" fmla="*/ 188874 h 1123991"/>
                <a:gd name="connsiteX15" fmla="*/ 836670 w 1185766"/>
                <a:gd name="connsiteY15" fmla="*/ 218346 h 1123991"/>
                <a:gd name="connsiteX16" fmla="*/ 812855 w 1185766"/>
                <a:gd name="connsiteY16" fmla="*/ 265049 h 1123991"/>
                <a:gd name="connsiteX17" fmla="*/ 812187 w 1185766"/>
                <a:gd name="connsiteY17" fmla="*/ 313501 h 1123991"/>
                <a:gd name="connsiteX18" fmla="*/ 823091 w 1185766"/>
                <a:gd name="connsiteY18" fmla="*/ 353723 h 1123991"/>
                <a:gd name="connsiteX19" fmla="*/ 836258 w 1185766"/>
                <a:gd name="connsiteY19" fmla="*/ 387876 h 1123991"/>
                <a:gd name="connsiteX20" fmla="*/ 847008 w 1185766"/>
                <a:gd name="connsiteY20" fmla="*/ 419097 h 1123991"/>
                <a:gd name="connsiteX21" fmla="*/ 858427 w 1185766"/>
                <a:gd name="connsiteY21" fmla="*/ 480973 h 1123991"/>
                <a:gd name="connsiteX22" fmla="*/ 821342 w 1185766"/>
                <a:gd name="connsiteY22" fmla="*/ 580449 h 1123991"/>
                <a:gd name="connsiteX23" fmla="*/ 799071 w 1185766"/>
                <a:gd name="connsiteY23" fmla="*/ 596188 h 1123991"/>
                <a:gd name="connsiteX24" fmla="*/ 773765 w 1185766"/>
                <a:gd name="connsiteY24" fmla="*/ 608172 h 1123991"/>
                <a:gd name="connsiteX25" fmla="*/ 719604 w 1185766"/>
                <a:gd name="connsiteY25" fmla="*/ 623037 h 1123991"/>
                <a:gd name="connsiteX26" fmla="*/ 665905 w 1185766"/>
                <a:gd name="connsiteY26" fmla="*/ 629312 h 1123991"/>
                <a:gd name="connsiteX27" fmla="*/ 615859 w 1185766"/>
                <a:gd name="connsiteY27" fmla="*/ 629055 h 1123991"/>
                <a:gd name="connsiteX28" fmla="*/ 531866 w 1185766"/>
                <a:gd name="connsiteY28" fmla="*/ 612441 h 1123991"/>
                <a:gd name="connsiteX29" fmla="*/ 475339 w 1185766"/>
                <a:gd name="connsiteY29" fmla="*/ 585592 h 1123991"/>
                <a:gd name="connsiteX30" fmla="*/ 480071 w 1185766"/>
                <a:gd name="connsiteY30" fmla="*/ 572013 h 1123991"/>
                <a:gd name="connsiteX31" fmla="*/ 484803 w 1185766"/>
                <a:gd name="connsiteY31" fmla="*/ 511629 h 1123991"/>
                <a:gd name="connsiteX32" fmla="*/ 476316 w 1185766"/>
                <a:gd name="connsiteY32" fmla="*/ 475675 h 1123991"/>
                <a:gd name="connsiteX33" fmla="*/ 468343 w 1185766"/>
                <a:gd name="connsiteY33" fmla="*/ 457210 h 1123991"/>
                <a:gd name="connsiteX34" fmla="*/ 457336 w 1185766"/>
                <a:gd name="connsiteY34" fmla="*/ 439105 h 1123991"/>
                <a:gd name="connsiteX35" fmla="*/ 424058 w 1185766"/>
                <a:gd name="connsiteY35" fmla="*/ 406135 h 1123991"/>
                <a:gd name="connsiteX36" fmla="*/ 416600 w 1185766"/>
                <a:gd name="connsiteY36" fmla="*/ 401558 h 1123991"/>
                <a:gd name="connsiteX37" fmla="*/ 416600 w 1185766"/>
                <a:gd name="connsiteY37" fmla="*/ 393585 h 1123991"/>
                <a:gd name="connsiteX38" fmla="*/ 418400 w 1185766"/>
                <a:gd name="connsiteY38" fmla="*/ 376200 h 1123991"/>
                <a:gd name="connsiteX39" fmla="*/ 424058 w 1185766"/>
                <a:gd name="connsiteY39" fmla="*/ 354494 h 1123991"/>
                <a:gd name="connsiteX40" fmla="*/ 434242 w 1185766"/>
                <a:gd name="connsiteY40" fmla="*/ 328931 h 1123991"/>
                <a:gd name="connsiteX41" fmla="*/ 449107 w 1185766"/>
                <a:gd name="connsiteY41" fmla="*/ 300231 h 1123991"/>
                <a:gd name="connsiteX42" fmla="*/ 468601 w 1185766"/>
                <a:gd name="connsiteY42" fmla="*/ 267004 h 1123991"/>
                <a:gd name="connsiteX43" fmla="*/ 489329 w 1185766"/>
                <a:gd name="connsiteY43" fmla="*/ 227039 h 1123991"/>
                <a:gd name="connsiteX44" fmla="*/ 505891 w 1185766"/>
                <a:gd name="connsiteY44" fmla="*/ 178124 h 1123991"/>
                <a:gd name="connsiteX45" fmla="*/ 507486 w 1185766"/>
                <a:gd name="connsiteY45" fmla="*/ 118665 h 1123991"/>
                <a:gd name="connsiteX46" fmla="*/ 503834 w 1185766"/>
                <a:gd name="connsiteY46" fmla="*/ 103183 h 1123991"/>
                <a:gd name="connsiteX47" fmla="*/ 498073 w 1185766"/>
                <a:gd name="connsiteY47" fmla="*/ 87856 h 1123991"/>
                <a:gd name="connsiteX48" fmla="*/ 481357 w 1185766"/>
                <a:gd name="connsiteY48" fmla="*/ 60081 h 1123991"/>
                <a:gd name="connsiteX49" fmla="*/ 433059 w 1185766"/>
                <a:gd name="connsiteY49" fmla="*/ 19601 h 1123991"/>
                <a:gd name="connsiteX50" fmla="*/ 404101 w 1185766"/>
                <a:gd name="connsiteY50" fmla="*/ 7411 h 1123991"/>
                <a:gd name="connsiteX51" fmla="*/ 373343 w 1185766"/>
                <a:gd name="connsiteY51" fmla="*/ 1085 h 1123991"/>
                <a:gd name="connsiteX52" fmla="*/ 313061 w 1185766"/>
                <a:gd name="connsiteY52" fmla="*/ 4222 h 1123991"/>
                <a:gd name="connsiteX53" fmla="*/ 258232 w 1185766"/>
                <a:gd name="connsiteY53" fmla="*/ 22893 h 1123991"/>
                <a:gd name="connsiteX54" fmla="*/ 233491 w 1185766"/>
                <a:gd name="connsiteY54" fmla="*/ 36575 h 1123991"/>
                <a:gd name="connsiteX55" fmla="*/ 210448 w 1185766"/>
                <a:gd name="connsiteY55" fmla="*/ 52365 h 1123991"/>
                <a:gd name="connsiteX56" fmla="*/ 139417 w 1185766"/>
                <a:gd name="connsiteY56" fmla="*/ 131832 h 1123991"/>
                <a:gd name="connsiteX57" fmla="*/ 103052 w 1185766"/>
                <a:gd name="connsiteY57" fmla="*/ 222461 h 1123991"/>
                <a:gd name="connsiteX58" fmla="*/ 98114 w 1185766"/>
                <a:gd name="connsiteY58" fmla="*/ 308203 h 1123991"/>
                <a:gd name="connsiteX59" fmla="*/ 104389 w 1185766"/>
                <a:gd name="connsiteY59" fmla="*/ 344773 h 1123991"/>
                <a:gd name="connsiteX60" fmla="*/ 112979 w 1185766"/>
                <a:gd name="connsiteY60" fmla="*/ 375789 h 1123991"/>
                <a:gd name="connsiteX61" fmla="*/ 128872 w 1185766"/>
                <a:gd name="connsiteY61" fmla="*/ 422697 h 1123991"/>
                <a:gd name="connsiteX62" fmla="*/ 138851 w 1185766"/>
                <a:gd name="connsiteY62" fmla="*/ 449598 h 1123991"/>
                <a:gd name="connsiteX63" fmla="*/ 141680 w 1185766"/>
                <a:gd name="connsiteY63" fmla="*/ 456130 h 1123991"/>
                <a:gd name="connsiteX64" fmla="*/ 118174 w 1185766"/>
                <a:gd name="connsiteY64" fmla="*/ 472024 h 1123991"/>
                <a:gd name="connsiteX65" fmla="*/ 82581 w 1185766"/>
                <a:gd name="connsiteY65" fmla="*/ 500570 h 1123991"/>
                <a:gd name="connsiteX66" fmla="*/ 50537 w 1185766"/>
                <a:gd name="connsiteY66" fmla="*/ 532511 h 1123991"/>
                <a:gd name="connsiteX67" fmla="*/ 4811 w 1185766"/>
                <a:gd name="connsiteY67" fmla="*/ 612287 h 1123991"/>
                <a:gd name="connsiteX68" fmla="*/ 285 w 1185766"/>
                <a:gd name="connsiteY68" fmla="*/ 657344 h 1123991"/>
                <a:gd name="connsiteX69" fmla="*/ 9029 w 1185766"/>
                <a:gd name="connsiteY69" fmla="*/ 698235 h 1123991"/>
                <a:gd name="connsiteX70" fmla="*/ 52131 w 1185766"/>
                <a:gd name="connsiteY70" fmla="*/ 756459 h 1123991"/>
                <a:gd name="connsiteX71" fmla="*/ 77232 w 1185766"/>
                <a:gd name="connsiteY71" fmla="*/ 770758 h 1123991"/>
                <a:gd name="connsiteX72" fmla="*/ 75637 w 1185766"/>
                <a:gd name="connsiteY72" fmla="*/ 774513 h 1123991"/>
                <a:gd name="connsiteX73" fmla="*/ 68848 w 1185766"/>
                <a:gd name="connsiteY73" fmla="*/ 794470 h 1123991"/>
                <a:gd name="connsiteX74" fmla="*/ 64733 w 1185766"/>
                <a:gd name="connsiteY74" fmla="*/ 814941 h 1123991"/>
                <a:gd name="connsiteX75" fmla="*/ 69722 w 1185766"/>
                <a:gd name="connsiteY75" fmla="*/ 895437 h 1123991"/>
                <a:gd name="connsiteX76" fmla="*/ 102641 w 1185766"/>
                <a:gd name="connsiteY76" fmla="*/ 966263 h 1123991"/>
                <a:gd name="connsiteX77" fmla="*/ 155516 w 1185766"/>
                <a:gd name="connsiteY77" fmla="*/ 1020269 h 1123991"/>
                <a:gd name="connsiteX78" fmla="*/ 282097 w 1185766"/>
                <a:gd name="connsiteY78" fmla="*/ 1075665 h 1123991"/>
                <a:gd name="connsiteX79" fmla="*/ 404873 w 1185766"/>
                <a:gd name="connsiteY79" fmla="*/ 1082865 h 1123991"/>
                <a:gd name="connsiteX80" fmla="*/ 508308 w 1185766"/>
                <a:gd name="connsiteY80" fmla="*/ 1060440 h 1123991"/>
                <a:gd name="connsiteX81" fmla="*/ 584689 w 1185766"/>
                <a:gd name="connsiteY81" fmla="*/ 1023561 h 1123991"/>
                <a:gd name="connsiteX82" fmla="*/ 599194 w 1185766"/>
                <a:gd name="connsiteY82" fmla="*/ 1013737 h 1123991"/>
                <a:gd name="connsiteX83" fmla="*/ 599348 w 1185766"/>
                <a:gd name="connsiteY83" fmla="*/ 1013634 h 1123991"/>
                <a:gd name="connsiteX84" fmla="*/ 599863 w 1185766"/>
                <a:gd name="connsiteY84" fmla="*/ 1020990 h 1123991"/>
                <a:gd name="connsiteX85" fmla="*/ 605726 w 1185766"/>
                <a:gd name="connsiteY85" fmla="*/ 1048095 h 1123991"/>
                <a:gd name="connsiteX86" fmla="*/ 620231 w 1185766"/>
                <a:gd name="connsiteY86" fmla="*/ 1076436 h 1123991"/>
                <a:gd name="connsiteX87" fmla="*/ 644663 w 1185766"/>
                <a:gd name="connsiteY87" fmla="*/ 1099839 h 1123991"/>
                <a:gd name="connsiteX88" fmla="*/ 673775 w 1185766"/>
                <a:gd name="connsiteY88" fmla="*/ 1114241 h 1123991"/>
                <a:gd name="connsiteX89" fmla="*/ 732308 w 1185766"/>
                <a:gd name="connsiteY89" fmla="*/ 1123860 h 1123991"/>
                <a:gd name="connsiteX90" fmla="*/ 760083 w 1185766"/>
                <a:gd name="connsiteY90" fmla="*/ 1123705 h 1123991"/>
                <a:gd name="connsiteX91" fmla="*/ 787961 w 1185766"/>
                <a:gd name="connsiteY91" fmla="*/ 1121905 h 1123991"/>
                <a:gd name="connsiteX92" fmla="*/ 844693 w 1185766"/>
                <a:gd name="connsiteY92" fmla="*/ 1113623 h 1123991"/>
                <a:gd name="connsiteX93" fmla="*/ 957336 w 1185766"/>
                <a:gd name="connsiteY93" fmla="*/ 1075356 h 1123991"/>
                <a:gd name="connsiteX94" fmla="*/ 1057840 w 1185766"/>
                <a:gd name="connsiteY94" fmla="*/ 1006433 h 1123991"/>
                <a:gd name="connsiteX95" fmla="*/ 1132112 w 1185766"/>
                <a:gd name="connsiteY95" fmla="*/ 912204 h 1123991"/>
                <a:gd name="connsiteX96" fmla="*/ 1156441 w 1185766"/>
                <a:gd name="connsiteY96" fmla="*/ 859278 h 1123991"/>
                <a:gd name="connsiteX97" fmla="*/ 1171203 w 1185766"/>
                <a:gd name="connsiteY97" fmla="*/ 804860 h 1123991"/>
                <a:gd name="connsiteX98" fmla="*/ 1174135 w 1185766"/>
                <a:gd name="connsiteY98" fmla="*/ 775438 h 1123991"/>
                <a:gd name="connsiteX99" fmla="*/ 1169197 w 1185766"/>
                <a:gd name="connsiteY99" fmla="*/ 743549 h 1123991"/>
                <a:gd name="connsiteX100" fmla="*/ 1162047 w 1185766"/>
                <a:gd name="connsiteY100" fmla="*/ 728530 h 1123991"/>
                <a:gd name="connsiteX101" fmla="*/ 160454 w 1185766"/>
                <a:gd name="connsiteY101" fmla="*/ 410147 h 1123991"/>
                <a:gd name="connsiteX102" fmla="*/ 150681 w 1185766"/>
                <a:gd name="connsiteY102" fmla="*/ 350894 h 1123991"/>
                <a:gd name="connsiteX103" fmla="*/ 147081 w 1185766"/>
                <a:gd name="connsiteY103" fmla="*/ 317924 h 1123991"/>
                <a:gd name="connsiteX104" fmla="*/ 147595 w 1185766"/>
                <a:gd name="connsiteY104" fmla="*/ 283514 h 1123991"/>
                <a:gd name="connsiteX105" fmla="*/ 209008 w 1185766"/>
                <a:gd name="connsiteY105" fmla="*/ 139548 h 1123991"/>
                <a:gd name="connsiteX106" fmla="*/ 276131 w 1185766"/>
                <a:gd name="connsiteY106" fmla="*/ 86055 h 1123991"/>
                <a:gd name="connsiteX107" fmla="*/ 356678 w 1185766"/>
                <a:gd name="connsiteY107" fmla="*/ 65276 h 1123991"/>
                <a:gd name="connsiteX108" fmla="*/ 394277 w 1185766"/>
                <a:gd name="connsiteY108" fmla="*/ 72837 h 1123991"/>
                <a:gd name="connsiteX109" fmla="*/ 411096 w 1185766"/>
                <a:gd name="connsiteY109" fmla="*/ 81580 h 1123991"/>
                <a:gd name="connsiteX110" fmla="*/ 425550 w 1185766"/>
                <a:gd name="connsiteY110" fmla="*/ 93153 h 1123991"/>
                <a:gd name="connsiteX111" fmla="*/ 444220 w 1185766"/>
                <a:gd name="connsiteY111" fmla="*/ 122317 h 1123991"/>
                <a:gd name="connsiteX112" fmla="*/ 448181 w 1185766"/>
                <a:gd name="connsiteY112" fmla="*/ 157859 h 1123991"/>
                <a:gd name="connsiteX113" fmla="*/ 425035 w 1185766"/>
                <a:gd name="connsiteY113" fmla="*/ 233622 h 1123991"/>
                <a:gd name="connsiteX114" fmla="*/ 408525 w 1185766"/>
                <a:gd name="connsiteY114" fmla="*/ 269730 h 1123991"/>
                <a:gd name="connsiteX115" fmla="*/ 394740 w 1185766"/>
                <a:gd name="connsiteY115" fmla="*/ 305271 h 1123991"/>
                <a:gd name="connsiteX116" fmla="*/ 386562 w 1185766"/>
                <a:gd name="connsiteY116" fmla="*/ 338910 h 1123991"/>
                <a:gd name="connsiteX117" fmla="*/ 384762 w 1185766"/>
                <a:gd name="connsiteY117" fmla="*/ 369308 h 1123991"/>
                <a:gd name="connsiteX118" fmla="*/ 388002 w 1185766"/>
                <a:gd name="connsiteY118" fmla="*/ 390705 h 1123991"/>
                <a:gd name="connsiteX119" fmla="*/ 373240 w 1185766"/>
                <a:gd name="connsiteY119" fmla="*/ 388339 h 1123991"/>
                <a:gd name="connsiteX120" fmla="*/ 348654 w 1185766"/>
                <a:gd name="connsiteY120" fmla="*/ 388030 h 1123991"/>
                <a:gd name="connsiteX121" fmla="*/ 326794 w 1185766"/>
                <a:gd name="connsiteY121" fmla="*/ 390139 h 1123991"/>
                <a:gd name="connsiteX122" fmla="*/ 283486 w 1185766"/>
                <a:gd name="connsiteY122" fmla="*/ 397546 h 1123991"/>
                <a:gd name="connsiteX123" fmla="*/ 163797 w 1185766"/>
                <a:gd name="connsiteY123" fmla="*/ 442963 h 1123991"/>
                <a:gd name="connsiteX124" fmla="*/ 160454 w 1185766"/>
                <a:gd name="connsiteY124" fmla="*/ 410147 h 1123991"/>
                <a:gd name="connsiteX125" fmla="*/ 1114110 w 1185766"/>
                <a:gd name="connsiteY125" fmla="*/ 783308 h 1123991"/>
                <a:gd name="connsiteX126" fmla="*/ 1112053 w 1185766"/>
                <a:gd name="connsiteY126" fmla="*/ 793492 h 1123991"/>
                <a:gd name="connsiteX127" fmla="*/ 1109172 w 1185766"/>
                <a:gd name="connsiteY127" fmla="*/ 804551 h 1123991"/>
                <a:gd name="connsiteX128" fmla="*/ 1105880 w 1185766"/>
                <a:gd name="connsiteY128" fmla="*/ 815661 h 1123991"/>
                <a:gd name="connsiteX129" fmla="*/ 1102126 w 1185766"/>
                <a:gd name="connsiteY129" fmla="*/ 826771 h 1123991"/>
                <a:gd name="connsiteX130" fmla="*/ 1082375 w 1185766"/>
                <a:gd name="connsiteY130" fmla="*/ 870542 h 1123991"/>
                <a:gd name="connsiteX131" fmla="*/ 1055474 w 1185766"/>
                <a:gd name="connsiteY131" fmla="*/ 912307 h 1123991"/>
                <a:gd name="connsiteX132" fmla="*/ 982951 w 1185766"/>
                <a:gd name="connsiteY132" fmla="*/ 984162 h 1123991"/>
                <a:gd name="connsiteX133" fmla="*/ 892322 w 1185766"/>
                <a:gd name="connsiteY133" fmla="*/ 1034208 h 1123991"/>
                <a:gd name="connsiteX134" fmla="*/ 794184 w 1185766"/>
                <a:gd name="connsiteY134" fmla="*/ 1060800 h 1123991"/>
                <a:gd name="connsiteX135" fmla="*/ 745578 w 1185766"/>
                <a:gd name="connsiteY135" fmla="*/ 1066046 h 1123991"/>
                <a:gd name="connsiteX136" fmla="*/ 701756 w 1185766"/>
                <a:gd name="connsiteY136" fmla="*/ 1064915 h 1123991"/>
                <a:gd name="connsiteX137" fmla="*/ 668426 w 1185766"/>
                <a:gd name="connsiteY137" fmla="*/ 1052416 h 1123991"/>
                <a:gd name="connsiteX138" fmla="*/ 657624 w 1185766"/>
                <a:gd name="connsiteY138" fmla="*/ 1041358 h 1123991"/>
                <a:gd name="connsiteX139" fmla="*/ 650372 w 1185766"/>
                <a:gd name="connsiteY139" fmla="*/ 1026904 h 1123991"/>
                <a:gd name="connsiteX140" fmla="*/ 644457 w 1185766"/>
                <a:gd name="connsiteY140" fmla="*/ 993780 h 1123991"/>
                <a:gd name="connsiteX141" fmla="*/ 646772 w 1185766"/>
                <a:gd name="connsiteY141" fmla="*/ 966263 h 1123991"/>
                <a:gd name="connsiteX142" fmla="*/ 647595 w 1185766"/>
                <a:gd name="connsiteY142" fmla="*/ 962096 h 1123991"/>
                <a:gd name="connsiteX143" fmla="*/ 655824 w 1185766"/>
                <a:gd name="connsiteY143" fmla="*/ 936996 h 1123991"/>
                <a:gd name="connsiteX144" fmla="*/ 661225 w 1185766"/>
                <a:gd name="connsiteY144" fmla="*/ 926349 h 1123991"/>
                <a:gd name="connsiteX145" fmla="*/ 666934 w 1185766"/>
                <a:gd name="connsiteY145" fmla="*/ 917296 h 1123991"/>
                <a:gd name="connsiteX146" fmla="*/ 686839 w 1185766"/>
                <a:gd name="connsiteY146" fmla="*/ 895437 h 1123991"/>
                <a:gd name="connsiteX147" fmla="*/ 691108 w 1185766"/>
                <a:gd name="connsiteY147" fmla="*/ 891682 h 1123991"/>
                <a:gd name="connsiteX148" fmla="*/ 695326 w 1185766"/>
                <a:gd name="connsiteY148" fmla="*/ 888647 h 1123991"/>
                <a:gd name="connsiteX149" fmla="*/ 699287 w 1185766"/>
                <a:gd name="connsiteY149" fmla="*/ 885818 h 1123991"/>
                <a:gd name="connsiteX150" fmla="*/ 703093 w 1185766"/>
                <a:gd name="connsiteY150" fmla="*/ 883606 h 1123991"/>
                <a:gd name="connsiteX151" fmla="*/ 709625 w 1185766"/>
                <a:gd name="connsiteY151" fmla="*/ 879749 h 1123991"/>
                <a:gd name="connsiteX152" fmla="*/ 714717 w 1185766"/>
                <a:gd name="connsiteY152" fmla="*/ 877022 h 1123991"/>
                <a:gd name="connsiteX153" fmla="*/ 716672 w 1185766"/>
                <a:gd name="connsiteY153" fmla="*/ 868741 h 1123991"/>
                <a:gd name="connsiteX154" fmla="*/ 705510 w 1185766"/>
                <a:gd name="connsiteY154" fmla="*/ 866479 h 1123991"/>
                <a:gd name="connsiteX155" fmla="*/ 686531 w 1185766"/>
                <a:gd name="connsiteY155" fmla="*/ 868793 h 1123991"/>
                <a:gd name="connsiteX156" fmla="*/ 637153 w 1185766"/>
                <a:gd name="connsiteY156" fmla="*/ 900271 h 1123991"/>
                <a:gd name="connsiteX157" fmla="*/ 601817 w 1185766"/>
                <a:gd name="connsiteY157" fmla="*/ 972435 h 1123991"/>
                <a:gd name="connsiteX158" fmla="*/ 600737 w 1185766"/>
                <a:gd name="connsiteY158" fmla="*/ 979224 h 1123991"/>
                <a:gd name="connsiteX159" fmla="*/ 542410 w 1185766"/>
                <a:gd name="connsiteY159" fmla="*/ 1003244 h 1123991"/>
                <a:gd name="connsiteX160" fmla="*/ 461297 w 1185766"/>
                <a:gd name="connsiteY160" fmla="*/ 1023664 h 1123991"/>
                <a:gd name="connsiteX161" fmla="*/ 361770 w 1185766"/>
                <a:gd name="connsiteY161" fmla="*/ 1027985 h 1123991"/>
                <a:gd name="connsiteX162" fmla="*/ 348449 w 1185766"/>
                <a:gd name="connsiteY162" fmla="*/ 1026647 h 1123991"/>
                <a:gd name="connsiteX163" fmla="*/ 341711 w 1185766"/>
                <a:gd name="connsiteY163" fmla="*/ 1025979 h 1123991"/>
                <a:gd name="connsiteX164" fmla="*/ 334973 w 1185766"/>
                <a:gd name="connsiteY164" fmla="*/ 1024950 h 1123991"/>
                <a:gd name="connsiteX165" fmla="*/ 321394 w 1185766"/>
                <a:gd name="connsiteY165" fmla="*/ 1022944 h 1123991"/>
                <a:gd name="connsiteX166" fmla="*/ 307866 w 1185766"/>
                <a:gd name="connsiteY166" fmla="*/ 1020269 h 1123991"/>
                <a:gd name="connsiteX167" fmla="*/ 254220 w 1185766"/>
                <a:gd name="connsiteY167" fmla="*/ 1004016 h 1123991"/>
                <a:gd name="connsiteX168" fmla="*/ 204276 w 1185766"/>
                <a:gd name="connsiteY168" fmla="*/ 977475 h 1123991"/>
                <a:gd name="connsiteX169" fmla="*/ 182159 w 1185766"/>
                <a:gd name="connsiteY169" fmla="*/ 960039 h 1123991"/>
                <a:gd name="connsiteX170" fmla="*/ 172181 w 1185766"/>
                <a:gd name="connsiteY170" fmla="*/ 950163 h 1123991"/>
                <a:gd name="connsiteX171" fmla="*/ 167397 w 1185766"/>
                <a:gd name="connsiteY171" fmla="*/ 945020 h 1123991"/>
                <a:gd name="connsiteX172" fmla="*/ 163077 w 1185766"/>
                <a:gd name="connsiteY172" fmla="*/ 939722 h 1123991"/>
                <a:gd name="connsiteX173" fmla="*/ 136125 w 1185766"/>
                <a:gd name="connsiteY173" fmla="*/ 891219 h 1123991"/>
                <a:gd name="connsiteX174" fmla="*/ 127741 w 1185766"/>
                <a:gd name="connsiteY174" fmla="*/ 836749 h 1123991"/>
                <a:gd name="connsiteX175" fmla="*/ 141628 w 1185766"/>
                <a:gd name="connsiteY175" fmla="*/ 785674 h 1123991"/>
                <a:gd name="connsiteX176" fmla="*/ 149395 w 1185766"/>
                <a:gd name="connsiteY176" fmla="*/ 773175 h 1123991"/>
                <a:gd name="connsiteX177" fmla="*/ 157162 w 1185766"/>
                <a:gd name="connsiteY177" fmla="*/ 766489 h 1123991"/>
                <a:gd name="connsiteX178" fmla="*/ 156956 w 1185766"/>
                <a:gd name="connsiteY178" fmla="*/ 763248 h 1123991"/>
                <a:gd name="connsiteX179" fmla="*/ 177736 w 1185766"/>
                <a:gd name="connsiteY179" fmla="*/ 741852 h 1123991"/>
                <a:gd name="connsiteX180" fmla="*/ 227062 w 1185766"/>
                <a:gd name="connsiteY180" fmla="*/ 704767 h 1123991"/>
                <a:gd name="connsiteX181" fmla="*/ 279268 w 1185766"/>
                <a:gd name="connsiteY181" fmla="*/ 673803 h 1123991"/>
                <a:gd name="connsiteX182" fmla="*/ 330703 w 1185766"/>
                <a:gd name="connsiteY182" fmla="*/ 656109 h 1123991"/>
                <a:gd name="connsiteX183" fmla="*/ 379875 w 1185766"/>
                <a:gd name="connsiteY183" fmla="*/ 657961 h 1123991"/>
                <a:gd name="connsiteX184" fmla="*/ 425961 w 1185766"/>
                <a:gd name="connsiteY184" fmla="*/ 676992 h 1123991"/>
                <a:gd name="connsiteX185" fmla="*/ 447204 w 1185766"/>
                <a:gd name="connsiteY185" fmla="*/ 689953 h 1123991"/>
                <a:gd name="connsiteX186" fmla="*/ 466698 w 1185766"/>
                <a:gd name="connsiteY186" fmla="*/ 703635 h 1123991"/>
                <a:gd name="connsiteX187" fmla="*/ 492929 w 1185766"/>
                <a:gd name="connsiteY187" fmla="*/ 732748 h 1123991"/>
                <a:gd name="connsiteX188" fmla="*/ 500953 w 1185766"/>
                <a:gd name="connsiteY188" fmla="*/ 766592 h 1123991"/>
                <a:gd name="connsiteX189" fmla="*/ 496478 w 1185766"/>
                <a:gd name="connsiteY189" fmla="*/ 798379 h 1123991"/>
                <a:gd name="connsiteX190" fmla="*/ 485780 w 1185766"/>
                <a:gd name="connsiteY190" fmla="*/ 823684 h 1123991"/>
                <a:gd name="connsiteX191" fmla="*/ 465463 w 1185766"/>
                <a:gd name="connsiteY191" fmla="*/ 854648 h 1123991"/>
                <a:gd name="connsiteX192" fmla="*/ 441957 w 1185766"/>
                <a:gd name="connsiteY192" fmla="*/ 887412 h 1123991"/>
                <a:gd name="connsiteX193" fmla="*/ 444632 w 1185766"/>
                <a:gd name="connsiteY193" fmla="*/ 895540 h 1123991"/>
                <a:gd name="connsiteX194" fmla="*/ 472715 w 1185766"/>
                <a:gd name="connsiteY194" fmla="*/ 881137 h 1123991"/>
                <a:gd name="connsiteX195" fmla="*/ 518081 w 1185766"/>
                <a:gd name="connsiteY195" fmla="*/ 835874 h 1123991"/>
                <a:gd name="connsiteX196" fmla="*/ 537575 w 1185766"/>
                <a:gd name="connsiteY196" fmla="*/ 794624 h 1123991"/>
                <a:gd name="connsiteX197" fmla="*/ 541484 w 1185766"/>
                <a:gd name="connsiteY197" fmla="*/ 740154 h 1123991"/>
                <a:gd name="connsiteX198" fmla="*/ 532380 w 1185766"/>
                <a:gd name="connsiteY198" fmla="*/ 709705 h 1123991"/>
                <a:gd name="connsiteX199" fmla="*/ 514223 w 1185766"/>
                <a:gd name="connsiteY199" fmla="*/ 682136 h 1123991"/>
                <a:gd name="connsiteX200" fmla="*/ 492107 w 1185766"/>
                <a:gd name="connsiteY200" fmla="*/ 660841 h 1123991"/>
                <a:gd name="connsiteX201" fmla="*/ 469218 w 1185766"/>
                <a:gd name="connsiteY201" fmla="*/ 643148 h 1123991"/>
                <a:gd name="connsiteX202" fmla="*/ 414131 w 1185766"/>
                <a:gd name="connsiteY202" fmla="*/ 611515 h 1123991"/>
                <a:gd name="connsiteX203" fmla="*/ 380235 w 1185766"/>
                <a:gd name="connsiteY203" fmla="*/ 600817 h 1123991"/>
                <a:gd name="connsiteX204" fmla="*/ 342791 w 1185766"/>
                <a:gd name="connsiteY204" fmla="*/ 597216 h 1123991"/>
                <a:gd name="connsiteX205" fmla="*/ 270370 w 1185766"/>
                <a:gd name="connsiteY205" fmla="*/ 612184 h 1123991"/>
                <a:gd name="connsiteX206" fmla="*/ 207517 w 1185766"/>
                <a:gd name="connsiteY206" fmla="*/ 643816 h 1123991"/>
                <a:gd name="connsiteX207" fmla="*/ 149189 w 1185766"/>
                <a:gd name="connsiteY207" fmla="*/ 683010 h 1123991"/>
                <a:gd name="connsiteX208" fmla="*/ 97137 w 1185766"/>
                <a:gd name="connsiteY208" fmla="*/ 735679 h 1123991"/>
                <a:gd name="connsiteX209" fmla="*/ 72551 w 1185766"/>
                <a:gd name="connsiteY209" fmla="*/ 709859 h 1123991"/>
                <a:gd name="connsiteX210" fmla="*/ 57738 w 1185766"/>
                <a:gd name="connsiteY210" fmla="*/ 663156 h 1123991"/>
                <a:gd name="connsiteX211" fmla="*/ 60258 w 1185766"/>
                <a:gd name="connsiteY211" fmla="*/ 636718 h 1123991"/>
                <a:gd name="connsiteX212" fmla="*/ 71574 w 1185766"/>
                <a:gd name="connsiteY212" fmla="*/ 609664 h 1123991"/>
                <a:gd name="connsiteX213" fmla="*/ 117968 w 1185766"/>
                <a:gd name="connsiteY213" fmla="*/ 555811 h 1123991"/>
                <a:gd name="connsiteX214" fmla="*/ 180925 w 1185766"/>
                <a:gd name="connsiteY214" fmla="*/ 508491 h 1123991"/>
                <a:gd name="connsiteX215" fmla="*/ 251802 w 1185766"/>
                <a:gd name="connsiteY215" fmla="*/ 473001 h 1123991"/>
                <a:gd name="connsiteX216" fmla="*/ 325611 w 1185766"/>
                <a:gd name="connsiteY216" fmla="*/ 451192 h 1123991"/>
                <a:gd name="connsiteX217" fmla="*/ 360793 w 1185766"/>
                <a:gd name="connsiteY217" fmla="*/ 445843 h 1123991"/>
                <a:gd name="connsiteX218" fmla="*/ 375195 w 1185766"/>
                <a:gd name="connsiteY218" fmla="*/ 445998 h 1123991"/>
                <a:gd name="connsiteX219" fmla="*/ 387539 w 1185766"/>
                <a:gd name="connsiteY219" fmla="*/ 448929 h 1123991"/>
                <a:gd name="connsiteX220" fmla="*/ 427247 w 1185766"/>
                <a:gd name="connsiteY220" fmla="*/ 485036 h 1123991"/>
                <a:gd name="connsiteX221" fmla="*/ 444478 w 1185766"/>
                <a:gd name="connsiteY221" fmla="*/ 531431 h 1123991"/>
                <a:gd name="connsiteX222" fmla="*/ 446072 w 1185766"/>
                <a:gd name="connsiteY222" fmla="*/ 569544 h 1123991"/>
                <a:gd name="connsiteX223" fmla="*/ 445352 w 1185766"/>
                <a:gd name="connsiteY223" fmla="*/ 576282 h 1123991"/>
                <a:gd name="connsiteX224" fmla="*/ 443089 w 1185766"/>
                <a:gd name="connsiteY224" fmla="*/ 592844 h 1123991"/>
                <a:gd name="connsiteX225" fmla="*/ 439849 w 1185766"/>
                <a:gd name="connsiteY225" fmla="*/ 619025 h 1123991"/>
                <a:gd name="connsiteX226" fmla="*/ 445558 w 1185766"/>
                <a:gd name="connsiteY226" fmla="*/ 625043 h 1123991"/>
                <a:gd name="connsiteX227" fmla="*/ 452707 w 1185766"/>
                <a:gd name="connsiteY227" fmla="*/ 620465 h 1123991"/>
                <a:gd name="connsiteX228" fmla="*/ 461863 w 1185766"/>
                <a:gd name="connsiteY228" fmla="*/ 610332 h 1123991"/>
                <a:gd name="connsiteX229" fmla="*/ 465515 w 1185766"/>
                <a:gd name="connsiteY229" fmla="*/ 604880 h 1123991"/>
                <a:gd name="connsiteX230" fmla="*/ 469166 w 1185766"/>
                <a:gd name="connsiteY230" fmla="*/ 608481 h 1123991"/>
                <a:gd name="connsiteX231" fmla="*/ 480636 w 1185766"/>
                <a:gd name="connsiteY231" fmla="*/ 619025 h 1123991"/>
                <a:gd name="connsiteX232" fmla="*/ 550742 w 1185766"/>
                <a:gd name="connsiteY232" fmla="*/ 658733 h 1123991"/>
                <a:gd name="connsiteX233" fmla="*/ 562007 w 1185766"/>
                <a:gd name="connsiteY233" fmla="*/ 662796 h 1123991"/>
                <a:gd name="connsiteX234" fmla="*/ 573785 w 1185766"/>
                <a:gd name="connsiteY234" fmla="*/ 666293 h 1123991"/>
                <a:gd name="connsiteX235" fmla="*/ 598731 w 1185766"/>
                <a:gd name="connsiteY235" fmla="*/ 672414 h 1123991"/>
                <a:gd name="connsiteX236" fmla="*/ 653458 w 1185766"/>
                <a:gd name="connsiteY236" fmla="*/ 679204 h 1123991"/>
                <a:gd name="connsiteX237" fmla="*/ 713277 w 1185766"/>
                <a:gd name="connsiteY237" fmla="*/ 678227 h 1123991"/>
                <a:gd name="connsiteX238" fmla="*/ 777879 w 1185766"/>
                <a:gd name="connsiteY238" fmla="*/ 667065 h 1123991"/>
                <a:gd name="connsiteX239" fmla="*/ 845311 w 1185766"/>
                <a:gd name="connsiteY239" fmla="*/ 637438 h 1123991"/>
                <a:gd name="connsiteX240" fmla="*/ 876429 w 1185766"/>
                <a:gd name="connsiteY240" fmla="*/ 611361 h 1123991"/>
                <a:gd name="connsiteX241" fmla="*/ 889905 w 1185766"/>
                <a:gd name="connsiteY241" fmla="*/ 595159 h 1123991"/>
                <a:gd name="connsiteX242" fmla="*/ 895717 w 1185766"/>
                <a:gd name="connsiteY242" fmla="*/ 586261 h 1123991"/>
                <a:gd name="connsiteX243" fmla="*/ 898597 w 1185766"/>
                <a:gd name="connsiteY243" fmla="*/ 581786 h 1123991"/>
                <a:gd name="connsiteX244" fmla="*/ 901066 w 1185766"/>
                <a:gd name="connsiteY244" fmla="*/ 577054 h 1123991"/>
                <a:gd name="connsiteX245" fmla="*/ 905953 w 1185766"/>
                <a:gd name="connsiteY245" fmla="*/ 567538 h 1123991"/>
                <a:gd name="connsiteX246" fmla="*/ 909964 w 1185766"/>
                <a:gd name="connsiteY246" fmla="*/ 557663 h 1123991"/>
                <a:gd name="connsiteX247" fmla="*/ 916394 w 1185766"/>
                <a:gd name="connsiteY247" fmla="*/ 537500 h 1123991"/>
                <a:gd name="connsiteX248" fmla="*/ 922000 w 1185766"/>
                <a:gd name="connsiteY248" fmla="*/ 496558 h 1123991"/>
                <a:gd name="connsiteX249" fmla="*/ 913411 w 1185766"/>
                <a:gd name="connsiteY249" fmla="*/ 417862 h 1123991"/>
                <a:gd name="connsiteX250" fmla="*/ 902609 w 1185766"/>
                <a:gd name="connsiteY250" fmla="*/ 380829 h 1123991"/>
                <a:gd name="connsiteX251" fmla="*/ 896077 w 1185766"/>
                <a:gd name="connsiteY251" fmla="*/ 362827 h 1123991"/>
                <a:gd name="connsiteX252" fmla="*/ 889596 w 1185766"/>
                <a:gd name="connsiteY252" fmla="*/ 346162 h 1123991"/>
                <a:gd name="connsiteX253" fmla="*/ 875194 w 1185766"/>
                <a:gd name="connsiteY253" fmla="*/ 289069 h 1123991"/>
                <a:gd name="connsiteX254" fmla="*/ 879926 w 1185766"/>
                <a:gd name="connsiteY254" fmla="*/ 268958 h 1123991"/>
                <a:gd name="connsiteX255" fmla="*/ 895100 w 1185766"/>
                <a:gd name="connsiteY255" fmla="*/ 252036 h 1123991"/>
                <a:gd name="connsiteX256" fmla="*/ 918863 w 1185766"/>
                <a:gd name="connsiteY256" fmla="*/ 239229 h 1123991"/>
                <a:gd name="connsiteX257" fmla="*/ 925344 w 1185766"/>
                <a:gd name="connsiteY257" fmla="*/ 236863 h 1123991"/>
                <a:gd name="connsiteX258" fmla="*/ 932081 w 1185766"/>
                <a:gd name="connsiteY258" fmla="*/ 235165 h 1123991"/>
                <a:gd name="connsiteX259" fmla="*/ 935476 w 1185766"/>
                <a:gd name="connsiteY259" fmla="*/ 234291 h 1123991"/>
                <a:gd name="connsiteX260" fmla="*/ 938974 w 1185766"/>
                <a:gd name="connsiteY260" fmla="*/ 233777 h 1123991"/>
                <a:gd name="connsiteX261" fmla="*/ 945969 w 1185766"/>
                <a:gd name="connsiteY261" fmla="*/ 232696 h 1123991"/>
                <a:gd name="connsiteX262" fmla="*/ 1003370 w 1185766"/>
                <a:gd name="connsiteY262" fmla="*/ 239229 h 1123991"/>
                <a:gd name="connsiteX263" fmla="*/ 1054960 w 1185766"/>
                <a:gd name="connsiteY263" fmla="*/ 266644 h 1123991"/>
                <a:gd name="connsiteX264" fmla="*/ 1075894 w 1185766"/>
                <a:gd name="connsiteY264" fmla="*/ 286086 h 1123991"/>
                <a:gd name="connsiteX265" fmla="*/ 1085101 w 1185766"/>
                <a:gd name="connsiteY265" fmla="*/ 297247 h 1123991"/>
                <a:gd name="connsiteX266" fmla="*/ 1093433 w 1185766"/>
                <a:gd name="connsiteY266" fmla="*/ 309026 h 1123991"/>
                <a:gd name="connsiteX267" fmla="*/ 1118379 w 1185766"/>
                <a:gd name="connsiteY267" fmla="*/ 360152 h 1123991"/>
                <a:gd name="connsiteX268" fmla="*/ 1136381 w 1185766"/>
                <a:gd name="connsiteY268" fmla="*/ 465440 h 1123991"/>
                <a:gd name="connsiteX269" fmla="*/ 1134993 w 1185766"/>
                <a:gd name="connsiteY269" fmla="*/ 513223 h 1123991"/>
                <a:gd name="connsiteX270" fmla="*/ 1128718 w 1185766"/>
                <a:gd name="connsiteY270" fmla="*/ 555245 h 1123991"/>
                <a:gd name="connsiteX271" fmla="*/ 1107423 w 1185766"/>
                <a:gd name="connsiteY271" fmla="*/ 618562 h 1123991"/>
                <a:gd name="connsiteX272" fmla="*/ 1101663 w 1185766"/>
                <a:gd name="connsiteY272" fmla="*/ 629775 h 1123991"/>
                <a:gd name="connsiteX273" fmla="*/ 1096262 w 1185766"/>
                <a:gd name="connsiteY273" fmla="*/ 639136 h 1123991"/>
                <a:gd name="connsiteX274" fmla="*/ 1087724 w 1185766"/>
                <a:gd name="connsiteY274" fmla="*/ 652663 h 1123991"/>
                <a:gd name="connsiteX275" fmla="*/ 1079700 w 1185766"/>
                <a:gd name="connsiteY275" fmla="*/ 664390 h 1123991"/>
                <a:gd name="connsiteX276" fmla="*/ 1072550 w 1185766"/>
                <a:gd name="connsiteY276" fmla="*/ 673803 h 1123991"/>
                <a:gd name="connsiteX277" fmla="*/ 1066481 w 1185766"/>
                <a:gd name="connsiteY277" fmla="*/ 681621 h 1123991"/>
                <a:gd name="connsiteX278" fmla="*/ 1038295 w 1185766"/>
                <a:gd name="connsiteY278" fmla="*/ 680592 h 1123991"/>
                <a:gd name="connsiteX279" fmla="*/ 967623 w 1185766"/>
                <a:gd name="connsiteY279" fmla="*/ 690777 h 1123991"/>
                <a:gd name="connsiteX280" fmla="*/ 942677 w 1185766"/>
                <a:gd name="connsiteY280" fmla="*/ 703790 h 1123991"/>
                <a:gd name="connsiteX281" fmla="*/ 928018 w 1185766"/>
                <a:gd name="connsiteY281" fmla="*/ 719734 h 1123991"/>
                <a:gd name="connsiteX282" fmla="*/ 924623 w 1185766"/>
                <a:gd name="connsiteY282" fmla="*/ 727090 h 1123991"/>
                <a:gd name="connsiteX283" fmla="*/ 923235 w 1185766"/>
                <a:gd name="connsiteY283" fmla="*/ 732954 h 1123991"/>
                <a:gd name="connsiteX284" fmla="*/ 924160 w 1185766"/>
                <a:gd name="connsiteY284" fmla="*/ 740154 h 1123991"/>
                <a:gd name="connsiteX285" fmla="*/ 933213 w 1185766"/>
                <a:gd name="connsiteY285" fmla="*/ 739023 h 1123991"/>
                <a:gd name="connsiteX286" fmla="*/ 952758 w 1185766"/>
                <a:gd name="connsiteY286" fmla="*/ 728993 h 1123991"/>
                <a:gd name="connsiteX287" fmla="*/ 995861 w 1185766"/>
                <a:gd name="connsiteY287" fmla="*/ 723181 h 1123991"/>
                <a:gd name="connsiteX288" fmla="*/ 1027236 w 1185766"/>
                <a:gd name="connsiteY288" fmla="*/ 725135 h 1123991"/>
                <a:gd name="connsiteX289" fmla="*/ 1062881 w 1185766"/>
                <a:gd name="connsiteY289" fmla="*/ 730536 h 1123991"/>
                <a:gd name="connsiteX290" fmla="*/ 1095388 w 1185766"/>
                <a:gd name="connsiteY290" fmla="*/ 740874 h 1123991"/>
                <a:gd name="connsiteX291" fmla="*/ 1106600 w 1185766"/>
                <a:gd name="connsiteY291" fmla="*/ 748281 h 1123991"/>
                <a:gd name="connsiteX292" fmla="*/ 1112670 w 1185766"/>
                <a:gd name="connsiteY292" fmla="*/ 756356 h 1123991"/>
                <a:gd name="connsiteX293" fmla="*/ 1115344 w 1185766"/>
                <a:gd name="connsiteY293" fmla="*/ 766798 h 1123991"/>
                <a:gd name="connsiteX294" fmla="*/ 1114110 w 1185766"/>
                <a:gd name="connsiteY294" fmla="*/ 783308 h 11239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Lst>
              <a:rect l="l" t="t" r="r" b="b"/>
              <a:pathLst>
                <a:path w="1185766" h="1123991">
                  <a:moveTo>
                    <a:pt x="1162047" y="728530"/>
                  </a:moveTo>
                  <a:cubicBezTo>
                    <a:pt x="1159064" y="723901"/>
                    <a:pt x="1155978" y="719426"/>
                    <a:pt x="1152275" y="715620"/>
                  </a:cubicBezTo>
                  <a:cubicBezTo>
                    <a:pt x="1145074" y="707853"/>
                    <a:pt x="1136844" y="701784"/>
                    <a:pt x="1128563" y="697515"/>
                  </a:cubicBezTo>
                  <a:cubicBezTo>
                    <a:pt x="1114779" y="690314"/>
                    <a:pt x="1101251" y="686662"/>
                    <a:pt x="1088444" y="684347"/>
                  </a:cubicBezTo>
                  <a:cubicBezTo>
                    <a:pt x="1089010" y="683987"/>
                    <a:pt x="1089575" y="683678"/>
                    <a:pt x="1090193" y="683267"/>
                  </a:cubicBezTo>
                  <a:cubicBezTo>
                    <a:pt x="1091787" y="682084"/>
                    <a:pt x="1093485" y="680798"/>
                    <a:pt x="1095233" y="679513"/>
                  </a:cubicBezTo>
                  <a:cubicBezTo>
                    <a:pt x="1109275" y="669123"/>
                    <a:pt x="1125786" y="652303"/>
                    <a:pt x="1140342" y="628952"/>
                  </a:cubicBezTo>
                  <a:cubicBezTo>
                    <a:pt x="1169763" y="582197"/>
                    <a:pt x="1189257" y="510137"/>
                    <a:pt x="1185245" y="427275"/>
                  </a:cubicBezTo>
                  <a:cubicBezTo>
                    <a:pt x="1183136" y="385716"/>
                    <a:pt x="1174443" y="339939"/>
                    <a:pt x="1152275" y="295704"/>
                  </a:cubicBezTo>
                  <a:cubicBezTo>
                    <a:pt x="1146823" y="284646"/>
                    <a:pt x="1140239" y="273896"/>
                    <a:pt x="1133038" y="263403"/>
                  </a:cubicBezTo>
                  <a:cubicBezTo>
                    <a:pt x="1129335" y="258208"/>
                    <a:pt x="1125426" y="253168"/>
                    <a:pt x="1121362" y="248024"/>
                  </a:cubicBezTo>
                  <a:cubicBezTo>
                    <a:pt x="1116887" y="243138"/>
                    <a:pt x="1112721" y="237840"/>
                    <a:pt x="1107835" y="233262"/>
                  </a:cubicBezTo>
                  <a:cubicBezTo>
                    <a:pt x="1088907" y="214437"/>
                    <a:pt x="1066481" y="198904"/>
                    <a:pt x="1041587" y="187485"/>
                  </a:cubicBezTo>
                  <a:cubicBezTo>
                    <a:pt x="1016641" y="176375"/>
                    <a:pt x="989020" y="169431"/>
                    <a:pt x="960114" y="168609"/>
                  </a:cubicBezTo>
                  <a:cubicBezTo>
                    <a:pt x="931258" y="167991"/>
                    <a:pt x="900963" y="174575"/>
                    <a:pt x="874217" y="188874"/>
                  </a:cubicBezTo>
                  <a:cubicBezTo>
                    <a:pt x="860895" y="196178"/>
                    <a:pt x="847934" y="205539"/>
                    <a:pt x="836670" y="218346"/>
                  </a:cubicBezTo>
                  <a:cubicBezTo>
                    <a:pt x="825354" y="230948"/>
                    <a:pt x="816404" y="248024"/>
                    <a:pt x="812855" y="265049"/>
                  </a:cubicBezTo>
                  <a:cubicBezTo>
                    <a:pt x="809152" y="282177"/>
                    <a:pt x="809666" y="298893"/>
                    <a:pt x="812187" y="313501"/>
                  </a:cubicBezTo>
                  <a:cubicBezTo>
                    <a:pt x="814655" y="328211"/>
                    <a:pt x="818719" y="341430"/>
                    <a:pt x="823091" y="353723"/>
                  </a:cubicBezTo>
                  <a:cubicBezTo>
                    <a:pt x="827411" y="365862"/>
                    <a:pt x="832298" y="377538"/>
                    <a:pt x="836258" y="387876"/>
                  </a:cubicBezTo>
                  <a:cubicBezTo>
                    <a:pt x="840373" y="398266"/>
                    <a:pt x="843819" y="408707"/>
                    <a:pt x="847008" y="419097"/>
                  </a:cubicBezTo>
                  <a:cubicBezTo>
                    <a:pt x="853026" y="439928"/>
                    <a:pt x="857552" y="460862"/>
                    <a:pt x="858427" y="480973"/>
                  </a:cubicBezTo>
                  <a:cubicBezTo>
                    <a:pt x="861050" y="521401"/>
                    <a:pt x="848705" y="557148"/>
                    <a:pt x="821342" y="580449"/>
                  </a:cubicBezTo>
                  <a:cubicBezTo>
                    <a:pt x="814655" y="586466"/>
                    <a:pt x="807094" y="591610"/>
                    <a:pt x="799071" y="596188"/>
                  </a:cubicBezTo>
                  <a:cubicBezTo>
                    <a:pt x="791098" y="600868"/>
                    <a:pt x="782560" y="604777"/>
                    <a:pt x="773765" y="608172"/>
                  </a:cubicBezTo>
                  <a:cubicBezTo>
                    <a:pt x="756277" y="615064"/>
                    <a:pt x="737812" y="619642"/>
                    <a:pt x="719604" y="623037"/>
                  </a:cubicBezTo>
                  <a:cubicBezTo>
                    <a:pt x="701293" y="626226"/>
                    <a:pt x="683239" y="628489"/>
                    <a:pt x="665905" y="629312"/>
                  </a:cubicBezTo>
                  <a:cubicBezTo>
                    <a:pt x="648520" y="630238"/>
                    <a:pt x="631753" y="630289"/>
                    <a:pt x="615859" y="629055"/>
                  </a:cubicBezTo>
                  <a:cubicBezTo>
                    <a:pt x="583969" y="627100"/>
                    <a:pt x="555629" y="620671"/>
                    <a:pt x="531866" y="612441"/>
                  </a:cubicBezTo>
                  <a:cubicBezTo>
                    <a:pt x="508617" y="604469"/>
                    <a:pt x="489895" y="594336"/>
                    <a:pt x="475339" y="585592"/>
                  </a:cubicBezTo>
                  <a:cubicBezTo>
                    <a:pt x="477036" y="581374"/>
                    <a:pt x="478630" y="576900"/>
                    <a:pt x="480071" y="572013"/>
                  </a:cubicBezTo>
                  <a:cubicBezTo>
                    <a:pt x="484854" y="555348"/>
                    <a:pt x="487580" y="534723"/>
                    <a:pt x="484803" y="511629"/>
                  </a:cubicBezTo>
                  <a:cubicBezTo>
                    <a:pt x="483568" y="500107"/>
                    <a:pt x="480842" y="487968"/>
                    <a:pt x="476316" y="475675"/>
                  </a:cubicBezTo>
                  <a:cubicBezTo>
                    <a:pt x="474207" y="469503"/>
                    <a:pt x="471327" y="463434"/>
                    <a:pt x="468343" y="457210"/>
                  </a:cubicBezTo>
                  <a:cubicBezTo>
                    <a:pt x="464949" y="451192"/>
                    <a:pt x="461606" y="444969"/>
                    <a:pt x="457336" y="439105"/>
                  </a:cubicBezTo>
                  <a:cubicBezTo>
                    <a:pt x="448953" y="427275"/>
                    <a:pt x="438254" y="415702"/>
                    <a:pt x="424058" y="406135"/>
                  </a:cubicBezTo>
                  <a:cubicBezTo>
                    <a:pt x="421692" y="404541"/>
                    <a:pt x="419172" y="403049"/>
                    <a:pt x="416600" y="401558"/>
                  </a:cubicBezTo>
                  <a:cubicBezTo>
                    <a:pt x="416497" y="399089"/>
                    <a:pt x="416446" y="396466"/>
                    <a:pt x="416600" y="393585"/>
                  </a:cubicBezTo>
                  <a:cubicBezTo>
                    <a:pt x="416703" y="388544"/>
                    <a:pt x="417423" y="382681"/>
                    <a:pt x="418400" y="376200"/>
                  </a:cubicBezTo>
                  <a:cubicBezTo>
                    <a:pt x="419789" y="369616"/>
                    <a:pt x="421280" y="362467"/>
                    <a:pt x="424058" y="354494"/>
                  </a:cubicBezTo>
                  <a:cubicBezTo>
                    <a:pt x="426578" y="346574"/>
                    <a:pt x="429973" y="338035"/>
                    <a:pt x="434242" y="328931"/>
                  </a:cubicBezTo>
                  <a:cubicBezTo>
                    <a:pt x="438408" y="319827"/>
                    <a:pt x="443346" y="310260"/>
                    <a:pt x="449107" y="300231"/>
                  </a:cubicBezTo>
                  <a:cubicBezTo>
                    <a:pt x="455330" y="289583"/>
                    <a:pt x="461863" y="278525"/>
                    <a:pt x="468601" y="267004"/>
                  </a:cubicBezTo>
                  <a:cubicBezTo>
                    <a:pt x="475544" y="254813"/>
                    <a:pt x="482694" y="241646"/>
                    <a:pt x="489329" y="227039"/>
                  </a:cubicBezTo>
                  <a:cubicBezTo>
                    <a:pt x="495913" y="212431"/>
                    <a:pt x="501982" y="196332"/>
                    <a:pt x="505891" y="178124"/>
                  </a:cubicBezTo>
                  <a:cubicBezTo>
                    <a:pt x="509749" y="160019"/>
                    <a:pt x="511189" y="139496"/>
                    <a:pt x="507486" y="118665"/>
                  </a:cubicBezTo>
                  <a:cubicBezTo>
                    <a:pt x="506663" y="113470"/>
                    <a:pt x="505120" y="108327"/>
                    <a:pt x="503834" y="103183"/>
                  </a:cubicBezTo>
                  <a:cubicBezTo>
                    <a:pt x="502136" y="98040"/>
                    <a:pt x="500439" y="92793"/>
                    <a:pt x="498073" y="87856"/>
                  </a:cubicBezTo>
                  <a:cubicBezTo>
                    <a:pt x="493701" y="77877"/>
                    <a:pt x="487992" y="68516"/>
                    <a:pt x="481357" y="60081"/>
                  </a:cubicBezTo>
                  <a:cubicBezTo>
                    <a:pt x="468189" y="43056"/>
                    <a:pt x="451473" y="29580"/>
                    <a:pt x="433059" y="19601"/>
                  </a:cubicBezTo>
                  <a:cubicBezTo>
                    <a:pt x="423801" y="14664"/>
                    <a:pt x="414131" y="10600"/>
                    <a:pt x="404101" y="7411"/>
                  </a:cubicBezTo>
                  <a:cubicBezTo>
                    <a:pt x="394020" y="4325"/>
                    <a:pt x="383476" y="2216"/>
                    <a:pt x="373343" y="1085"/>
                  </a:cubicBezTo>
                  <a:cubicBezTo>
                    <a:pt x="352821" y="-1178"/>
                    <a:pt x="332349" y="210"/>
                    <a:pt x="313061" y="4222"/>
                  </a:cubicBezTo>
                  <a:cubicBezTo>
                    <a:pt x="293670" y="8183"/>
                    <a:pt x="275359" y="14766"/>
                    <a:pt x="258232" y="22893"/>
                  </a:cubicBezTo>
                  <a:cubicBezTo>
                    <a:pt x="249642" y="26956"/>
                    <a:pt x="241412" y="31586"/>
                    <a:pt x="233491" y="36575"/>
                  </a:cubicBezTo>
                  <a:cubicBezTo>
                    <a:pt x="225365" y="41255"/>
                    <a:pt x="217906" y="46862"/>
                    <a:pt x="210448" y="52365"/>
                  </a:cubicBezTo>
                  <a:cubicBezTo>
                    <a:pt x="180925" y="74740"/>
                    <a:pt x="157419" y="102669"/>
                    <a:pt x="139417" y="131832"/>
                  </a:cubicBezTo>
                  <a:cubicBezTo>
                    <a:pt x="121312" y="161047"/>
                    <a:pt x="109687" y="192320"/>
                    <a:pt x="103052" y="222461"/>
                  </a:cubicBezTo>
                  <a:cubicBezTo>
                    <a:pt x="96468" y="252653"/>
                    <a:pt x="95285" y="281971"/>
                    <a:pt x="98114" y="308203"/>
                  </a:cubicBezTo>
                  <a:cubicBezTo>
                    <a:pt x="99143" y="321422"/>
                    <a:pt x="101818" y="333509"/>
                    <a:pt x="104389" y="344773"/>
                  </a:cubicBezTo>
                  <a:cubicBezTo>
                    <a:pt x="107013" y="356038"/>
                    <a:pt x="110047" y="366325"/>
                    <a:pt x="112979" y="375789"/>
                  </a:cubicBezTo>
                  <a:cubicBezTo>
                    <a:pt x="118894" y="394717"/>
                    <a:pt x="124501" y="410302"/>
                    <a:pt x="128872" y="422697"/>
                  </a:cubicBezTo>
                  <a:cubicBezTo>
                    <a:pt x="133296" y="435093"/>
                    <a:pt x="136485" y="444197"/>
                    <a:pt x="138851" y="449598"/>
                  </a:cubicBezTo>
                  <a:cubicBezTo>
                    <a:pt x="139880" y="451912"/>
                    <a:pt x="140805" y="454073"/>
                    <a:pt x="141680" y="456130"/>
                  </a:cubicBezTo>
                  <a:cubicBezTo>
                    <a:pt x="133656" y="461171"/>
                    <a:pt x="125786" y="466469"/>
                    <a:pt x="118174" y="472024"/>
                  </a:cubicBezTo>
                  <a:cubicBezTo>
                    <a:pt x="105675" y="480870"/>
                    <a:pt x="93948" y="490643"/>
                    <a:pt x="82581" y="500570"/>
                  </a:cubicBezTo>
                  <a:cubicBezTo>
                    <a:pt x="71420" y="510754"/>
                    <a:pt x="60618" y="521041"/>
                    <a:pt x="50537" y="532511"/>
                  </a:cubicBezTo>
                  <a:cubicBezTo>
                    <a:pt x="30477" y="555194"/>
                    <a:pt x="12887" y="582094"/>
                    <a:pt x="4811" y="612287"/>
                  </a:cubicBezTo>
                  <a:cubicBezTo>
                    <a:pt x="851" y="627357"/>
                    <a:pt x="-692" y="642891"/>
                    <a:pt x="285" y="657344"/>
                  </a:cubicBezTo>
                  <a:cubicBezTo>
                    <a:pt x="1262" y="671900"/>
                    <a:pt x="4348" y="685684"/>
                    <a:pt x="9029" y="698235"/>
                  </a:cubicBezTo>
                  <a:cubicBezTo>
                    <a:pt x="18493" y="723335"/>
                    <a:pt x="34489" y="743446"/>
                    <a:pt x="52131" y="756459"/>
                  </a:cubicBezTo>
                  <a:cubicBezTo>
                    <a:pt x="60464" y="762580"/>
                    <a:pt x="68899" y="767260"/>
                    <a:pt x="77232" y="770758"/>
                  </a:cubicBezTo>
                  <a:cubicBezTo>
                    <a:pt x="76717" y="771993"/>
                    <a:pt x="76100" y="773227"/>
                    <a:pt x="75637" y="774513"/>
                  </a:cubicBezTo>
                  <a:cubicBezTo>
                    <a:pt x="72705" y="780942"/>
                    <a:pt x="71008" y="787783"/>
                    <a:pt x="68848" y="794470"/>
                  </a:cubicBezTo>
                  <a:cubicBezTo>
                    <a:pt x="67408" y="801259"/>
                    <a:pt x="65453" y="808049"/>
                    <a:pt x="64733" y="814941"/>
                  </a:cubicBezTo>
                  <a:cubicBezTo>
                    <a:pt x="60567" y="842407"/>
                    <a:pt x="63036" y="869822"/>
                    <a:pt x="69722" y="895437"/>
                  </a:cubicBezTo>
                  <a:cubicBezTo>
                    <a:pt x="76615" y="921000"/>
                    <a:pt x="87776" y="945020"/>
                    <a:pt x="102641" y="966263"/>
                  </a:cubicBezTo>
                  <a:cubicBezTo>
                    <a:pt x="117711" y="987711"/>
                    <a:pt x="135816" y="1005559"/>
                    <a:pt x="155516" y="1020269"/>
                  </a:cubicBezTo>
                  <a:cubicBezTo>
                    <a:pt x="194966" y="1049896"/>
                    <a:pt x="239458" y="1066561"/>
                    <a:pt x="282097" y="1075665"/>
                  </a:cubicBezTo>
                  <a:cubicBezTo>
                    <a:pt x="324943" y="1084666"/>
                    <a:pt x="366554" y="1085952"/>
                    <a:pt x="404873" y="1082865"/>
                  </a:cubicBezTo>
                  <a:cubicBezTo>
                    <a:pt x="443192" y="1079471"/>
                    <a:pt x="478065" y="1071139"/>
                    <a:pt x="508308" y="1060440"/>
                  </a:cubicBezTo>
                  <a:cubicBezTo>
                    <a:pt x="538552" y="1049742"/>
                    <a:pt x="564116" y="1036625"/>
                    <a:pt x="584689" y="1023561"/>
                  </a:cubicBezTo>
                  <a:cubicBezTo>
                    <a:pt x="589730" y="1020166"/>
                    <a:pt x="594565" y="1016875"/>
                    <a:pt x="599194" y="1013737"/>
                  </a:cubicBezTo>
                  <a:cubicBezTo>
                    <a:pt x="599246" y="1013686"/>
                    <a:pt x="599297" y="1013686"/>
                    <a:pt x="599348" y="1013634"/>
                  </a:cubicBezTo>
                  <a:cubicBezTo>
                    <a:pt x="599503" y="1016103"/>
                    <a:pt x="599606" y="1018520"/>
                    <a:pt x="599863" y="1020990"/>
                  </a:cubicBezTo>
                  <a:cubicBezTo>
                    <a:pt x="600840" y="1029579"/>
                    <a:pt x="602537" y="1038683"/>
                    <a:pt x="605726" y="1048095"/>
                  </a:cubicBezTo>
                  <a:cubicBezTo>
                    <a:pt x="608812" y="1057508"/>
                    <a:pt x="613493" y="1067281"/>
                    <a:pt x="620231" y="1076436"/>
                  </a:cubicBezTo>
                  <a:cubicBezTo>
                    <a:pt x="626918" y="1085489"/>
                    <a:pt x="635404" y="1093564"/>
                    <a:pt x="644663" y="1099839"/>
                  </a:cubicBezTo>
                  <a:cubicBezTo>
                    <a:pt x="653921" y="1106166"/>
                    <a:pt x="663899" y="1110846"/>
                    <a:pt x="673775" y="1114241"/>
                  </a:cubicBezTo>
                  <a:cubicBezTo>
                    <a:pt x="693680" y="1121030"/>
                    <a:pt x="713328" y="1123191"/>
                    <a:pt x="732308" y="1123860"/>
                  </a:cubicBezTo>
                  <a:cubicBezTo>
                    <a:pt x="741978" y="1124168"/>
                    <a:pt x="750825" y="1123860"/>
                    <a:pt x="760083" y="1123705"/>
                  </a:cubicBezTo>
                  <a:cubicBezTo>
                    <a:pt x="769290" y="1123242"/>
                    <a:pt x="778599" y="1122831"/>
                    <a:pt x="787961" y="1121905"/>
                  </a:cubicBezTo>
                  <a:cubicBezTo>
                    <a:pt x="806683" y="1120207"/>
                    <a:pt x="825662" y="1117636"/>
                    <a:pt x="844693" y="1113623"/>
                  </a:cubicBezTo>
                  <a:cubicBezTo>
                    <a:pt x="882704" y="1105806"/>
                    <a:pt x="921023" y="1093307"/>
                    <a:pt x="957336" y="1075356"/>
                  </a:cubicBezTo>
                  <a:cubicBezTo>
                    <a:pt x="993701" y="1057663"/>
                    <a:pt x="1028059" y="1034208"/>
                    <a:pt x="1057840" y="1006433"/>
                  </a:cubicBezTo>
                  <a:cubicBezTo>
                    <a:pt x="1087621" y="978658"/>
                    <a:pt x="1112773" y="946563"/>
                    <a:pt x="1132112" y="912204"/>
                  </a:cubicBezTo>
                  <a:cubicBezTo>
                    <a:pt x="1141679" y="894974"/>
                    <a:pt x="1149806" y="877228"/>
                    <a:pt x="1156441" y="859278"/>
                  </a:cubicBezTo>
                  <a:cubicBezTo>
                    <a:pt x="1163025" y="841224"/>
                    <a:pt x="1167654" y="823016"/>
                    <a:pt x="1171203" y="804860"/>
                  </a:cubicBezTo>
                  <a:cubicBezTo>
                    <a:pt x="1172849" y="795550"/>
                    <a:pt x="1174135" y="785777"/>
                    <a:pt x="1174135" y="775438"/>
                  </a:cubicBezTo>
                  <a:cubicBezTo>
                    <a:pt x="1174135" y="765151"/>
                    <a:pt x="1172900" y="754196"/>
                    <a:pt x="1169197" y="743549"/>
                  </a:cubicBezTo>
                  <a:cubicBezTo>
                    <a:pt x="1167345" y="738302"/>
                    <a:pt x="1164671" y="733365"/>
                    <a:pt x="1162047" y="728530"/>
                  </a:cubicBezTo>
                  <a:close/>
                  <a:moveTo>
                    <a:pt x="160454" y="410147"/>
                  </a:moveTo>
                  <a:cubicBezTo>
                    <a:pt x="157882" y="392402"/>
                    <a:pt x="153921" y="372343"/>
                    <a:pt x="150681" y="350894"/>
                  </a:cubicBezTo>
                  <a:cubicBezTo>
                    <a:pt x="149086" y="340196"/>
                    <a:pt x="147801" y="329137"/>
                    <a:pt x="147081" y="317924"/>
                  </a:cubicBezTo>
                  <a:cubicBezTo>
                    <a:pt x="146566" y="306711"/>
                    <a:pt x="146566" y="295396"/>
                    <a:pt x="147595" y="283514"/>
                  </a:cubicBezTo>
                  <a:cubicBezTo>
                    <a:pt x="151144" y="236245"/>
                    <a:pt x="171666" y="182804"/>
                    <a:pt x="209008" y="139548"/>
                  </a:cubicBezTo>
                  <a:cubicBezTo>
                    <a:pt x="227885" y="118305"/>
                    <a:pt x="250413" y="99377"/>
                    <a:pt x="276131" y="86055"/>
                  </a:cubicBezTo>
                  <a:cubicBezTo>
                    <a:pt x="301797" y="72631"/>
                    <a:pt x="330086" y="64504"/>
                    <a:pt x="356678" y="65276"/>
                  </a:cubicBezTo>
                  <a:cubicBezTo>
                    <a:pt x="370154" y="65533"/>
                    <a:pt x="382396" y="68053"/>
                    <a:pt x="394277" y="72837"/>
                  </a:cubicBezTo>
                  <a:cubicBezTo>
                    <a:pt x="400141" y="75305"/>
                    <a:pt x="405799" y="78186"/>
                    <a:pt x="411096" y="81580"/>
                  </a:cubicBezTo>
                  <a:cubicBezTo>
                    <a:pt x="416343" y="85078"/>
                    <a:pt x="421178" y="88935"/>
                    <a:pt x="425550" y="93153"/>
                  </a:cubicBezTo>
                  <a:cubicBezTo>
                    <a:pt x="434139" y="101743"/>
                    <a:pt x="440672" y="111516"/>
                    <a:pt x="444220" y="122317"/>
                  </a:cubicBezTo>
                  <a:cubicBezTo>
                    <a:pt x="447975" y="133375"/>
                    <a:pt x="449158" y="145308"/>
                    <a:pt x="448181" y="157859"/>
                  </a:cubicBezTo>
                  <a:cubicBezTo>
                    <a:pt x="446175" y="183113"/>
                    <a:pt x="435837" y="209294"/>
                    <a:pt x="425035" y="233622"/>
                  </a:cubicBezTo>
                  <a:cubicBezTo>
                    <a:pt x="419326" y="246121"/>
                    <a:pt x="413822" y="258157"/>
                    <a:pt x="408525" y="269730"/>
                  </a:cubicBezTo>
                  <a:cubicBezTo>
                    <a:pt x="403124" y="281817"/>
                    <a:pt x="398443" y="293699"/>
                    <a:pt x="394740" y="305271"/>
                  </a:cubicBezTo>
                  <a:cubicBezTo>
                    <a:pt x="391088" y="316895"/>
                    <a:pt x="388311" y="328160"/>
                    <a:pt x="386562" y="338910"/>
                  </a:cubicBezTo>
                  <a:cubicBezTo>
                    <a:pt x="385070" y="349711"/>
                    <a:pt x="384144" y="359895"/>
                    <a:pt x="384762" y="369308"/>
                  </a:cubicBezTo>
                  <a:cubicBezTo>
                    <a:pt x="385070" y="377177"/>
                    <a:pt x="386253" y="384327"/>
                    <a:pt x="388002" y="390705"/>
                  </a:cubicBezTo>
                  <a:cubicBezTo>
                    <a:pt x="383013" y="389573"/>
                    <a:pt x="378024" y="388750"/>
                    <a:pt x="373240" y="388339"/>
                  </a:cubicBezTo>
                  <a:cubicBezTo>
                    <a:pt x="364548" y="387516"/>
                    <a:pt x="356370" y="387619"/>
                    <a:pt x="348654" y="388030"/>
                  </a:cubicBezTo>
                  <a:cubicBezTo>
                    <a:pt x="340888" y="388442"/>
                    <a:pt x="333944" y="389265"/>
                    <a:pt x="326794" y="390139"/>
                  </a:cubicBezTo>
                  <a:cubicBezTo>
                    <a:pt x="312444" y="391734"/>
                    <a:pt x="297991" y="394408"/>
                    <a:pt x="283486" y="397546"/>
                  </a:cubicBezTo>
                  <a:cubicBezTo>
                    <a:pt x="242647" y="406650"/>
                    <a:pt x="201704" y="422080"/>
                    <a:pt x="163797" y="442963"/>
                  </a:cubicBezTo>
                  <a:cubicBezTo>
                    <a:pt x="163488" y="433447"/>
                    <a:pt x="162357" y="422389"/>
                    <a:pt x="160454" y="410147"/>
                  </a:cubicBezTo>
                  <a:close/>
                  <a:moveTo>
                    <a:pt x="1114110" y="783308"/>
                  </a:moveTo>
                  <a:cubicBezTo>
                    <a:pt x="1113596" y="786497"/>
                    <a:pt x="1112875" y="789943"/>
                    <a:pt x="1112053" y="793492"/>
                  </a:cubicBezTo>
                  <a:cubicBezTo>
                    <a:pt x="1111075" y="797144"/>
                    <a:pt x="1110149" y="800848"/>
                    <a:pt x="1109172" y="804551"/>
                  </a:cubicBezTo>
                  <a:cubicBezTo>
                    <a:pt x="1108298" y="808305"/>
                    <a:pt x="1107063" y="811958"/>
                    <a:pt x="1105880" y="815661"/>
                  </a:cubicBezTo>
                  <a:cubicBezTo>
                    <a:pt x="1104697" y="819364"/>
                    <a:pt x="1103617" y="823119"/>
                    <a:pt x="1102126" y="826771"/>
                  </a:cubicBezTo>
                  <a:cubicBezTo>
                    <a:pt x="1096931" y="841584"/>
                    <a:pt x="1090141" y="856192"/>
                    <a:pt x="1082375" y="870542"/>
                  </a:cubicBezTo>
                  <a:cubicBezTo>
                    <a:pt x="1074557" y="884892"/>
                    <a:pt x="1065658" y="898985"/>
                    <a:pt x="1055474" y="912307"/>
                  </a:cubicBezTo>
                  <a:cubicBezTo>
                    <a:pt x="1035209" y="939105"/>
                    <a:pt x="1010674" y="963742"/>
                    <a:pt x="982951" y="984162"/>
                  </a:cubicBezTo>
                  <a:cubicBezTo>
                    <a:pt x="955330" y="1004839"/>
                    <a:pt x="924366" y="1021452"/>
                    <a:pt x="892322" y="1034208"/>
                  </a:cubicBezTo>
                  <a:cubicBezTo>
                    <a:pt x="860227" y="1046861"/>
                    <a:pt x="826948" y="1055657"/>
                    <a:pt x="794184" y="1060800"/>
                  </a:cubicBezTo>
                  <a:cubicBezTo>
                    <a:pt x="777828" y="1063321"/>
                    <a:pt x="761574" y="1065224"/>
                    <a:pt x="745578" y="1066046"/>
                  </a:cubicBezTo>
                  <a:cubicBezTo>
                    <a:pt x="729788" y="1067127"/>
                    <a:pt x="715077" y="1066972"/>
                    <a:pt x="701756" y="1064915"/>
                  </a:cubicBezTo>
                  <a:cubicBezTo>
                    <a:pt x="688485" y="1062806"/>
                    <a:pt x="676861" y="1058794"/>
                    <a:pt x="668426" y="1052416"/>
                  </a:cubicBezTo>
                  <a:cubicBezTo>
                    <a:pt x="664208" y="1049176"/>
                    <a:pt x="660556" y="1045627"/>
                    <a:pt x="657624" y="1041358"/>
                  </a:cubicBezTo>
                  <a:cubicBezTo>
                    <a:pt x="654641" y="1037089"/>
                    <a:pt x="652224" y="1032151"/>
                    <a:pt x="650372" y="1026904"/>
                  </a:cubicBezTo>
                  <a:cubicBezTo>
                    <a:pt x="646566" y="1016463"/>
                    <a:pt x="644971" y="1004376"/>
                    <a:pt x="644457" y="993780"/>
                  </a:cubicBezTo>
                  <a:cubicBezTo>
                    <a:pt x="644148" y="984162"/>
                    <a:pt x="645177" y="974903"/>
                    <a:pt x="646772" y="966263"/>
                  </a:cubicBezTo>
                  <a:cubicBezTo>
                    <a:pt x="647595" y="964411"/>
                    <a:pt x="647903" y="963022"/>
                    <a:pt x="647595" y="962096"/>
                  </a:cubicBezTo>
                  <a:cubicBezTo>
                    <a:pt x="649549" y="952787"/>
                    <a:pt x="652687" y="944506"/>
                    <a:pt x="655824" y="936996"/>
                  </a:cubicBezTo>
                  <a:cubicBezTo>
                    <a:pt x="657676" y="933293"/>
                    <a:pt x="659322" y="929641"/>
                    <a:pt x="661225" y="926349"/>
                  </a:cubicBezTo>
                  <a:cubicBezTo>
                    <a:pt x="663282" y="923212"/>
                    <a:pt x="664825" y="919868"/>
                    <a:pt x="666934" y="917296"/>
                  </a:cubicBezTo>
                  <a:cubicBezTo>
                    <a:pt x="674649" y="906238"/>
                    <a:pt x="682262" y="899449"/>
                    <a:pt x="686839" y="895437"/>
                  </a:cubicBezTo>
                  <a:cubicBezTo>
                    <a:pt x="688331" y="894151"/>
                    <a:pt x="689771" y="892865"/>
                    <a:pt x="691108" y="891682"/>
                  </a:cubicBezTo>
                  <a:cubicBezTo>
                    <a:pt x="692497" y="890499"/>
                    <a:pt x="693989" y="889624"/>
                    <a:pt x="695326" y="888647"/>
                  </a:cubicBezTo>
                  <a:cubicBezTo>
                    <a:pt x="696715" y="887670"/>
                    <a:pt x="698052" y="886692"/>
                    <a:pt x="699287" y="885818"/>
                  </a:cubicBezTo>
                  <a:cubicBezTo>
                    <a:pt x="700572" y="884944"/>
                    <a:pt x="701858" y="884326"/>
                    <a:pt x="703093" y="883606"/>
                  </a:cubicBezTo>
                  <a:cubicBezTo>
                    <a:pt x="705562" y="882166"/>
                    <a:pt x="707774" y="880880"/>
                    <a:pt x="709625" y="879749"/>
                  </a:cubicBezTo>
                  <a:cubicBezTo>
                    <a:pt x="711580" y="878823"/>
                    <a:pt x="713277" y="877897"/>
                    <a:pt x="714717" y="877022"/>
                  </a:cubicBezTo>
                  <a:cubicBezTo>
                    <a:pt x="720375" y="873577"/>
                    <a:pt x="721301" y="870799"/>
                    <a:pt x="716672" y="868741"/>
                  </a:cubicBezTo>
                  <a:cubicBezTo>
                    <a:pt x="714357" y="867765"/>
                    <a:pt x="710602" y="866735"/>
                    <a:pt x="705510" y="866479"/>
                  </a:cubicBezTo>
                  <a:cubicBezTo>
                    <a:pt x="700470" y="866530"/>
                    <a:pt x="693886" y="866633"/>
                    <a:pt x="686531" y="868793"/>
                  </a:cubicBezTo>
                  <a:cubicBezTo>
                    <a:pt x="671718" y="872548"/>
                    <a:pt x="652841" y="882475"/>
                    <a:pt x="637153" y="900271"/>
                  </a:cubicBezTo>
                  <a:cubicBezTo>
                    <a:pt x="621363" y="917862"/>
                    <a:pt x="607835" y="942294"/>
                    <a:pt x="601817" y="972435"/>
                  </a:cubicBezTo>
                  <a:cubicBezTo>
                    <a:pt x="601354" y="974647"/>
                    <a:pt x="601046" y="976961"/>
                    <a:pt x="600737" y="979224"/>
                  </a:cubicBezTo>
                  <a:cubicBezTo>
                    <a:pt x="585152" y="986528"/>
                    <a:pt x="565710" y="995066"/>
                    <a:pt x="542410" y="1003244"/>
                  </a:cubicBezTo>
                  <a:cubicBezTo>
                    <a:pt x="519058" y="1011371"/>
                    <a:pt x="491798" y="1018881"/>
                    <a:pt x="461297" y="1023664"/>
                  </a:cubicBezTo>
                  <a:cubicBezTo>
                    <a:pt x="430847" y="1028396"/>
                    <a:pt x="397157" y="1030505"/>
                    <a:pt x="361770" y="1027985"/>
                  </a:cubicBezTo>
                  <a:cubicBezTo>
                    <a:pt x="357347" y="1027521"/>
                    <a:pt x="352923" y="1027110"/>
                    <a:pt x="348449" y="1026647"/>
                  </a:cubicBezTo>
                  <a:lnTo>
                    <a:pt x="341711" y="1025979"/>
                  </a:lnTo>
                  <a:lnTo>
                    <a:pt x="334973" y="1024950"/>
                  </a:lnTo>
                  <a:cubicBezTo>
                    <a:pt x="330498" y="1024281"/>
                    <a:pt x="325971" y="1023612"/>
                    <a:pt x="321394" y="1022944"/>
                  </a:cubicBezTo>
                  <a:cubicBezTo>
                    <a:pt x="316919" y="1022018"/>
                    <a:pt x="312341" y="1021298"/>
                    <a:pt x="307866" y="1020269"/>
                  </a:cubicBezTo>
                  <a:cubicBezTo>
                    <a:pt x="289813" y="1016309"/>
                    <a:pt x="271707" y="1011062"/>
                    <a:pt x="254220" y="1004016"/>
                  </a:cubicBezTo>
                  <a:cubicBezTo>
                    <a:pt x="236783" y="996866"/>
                    <a:pt x="219707" y="988328"/>
                    <a:pt x="204276" y="977475"/>
                  </a:cubicBezTo>
                  <a:cubicBezTo>
                    <a:pt x="196407" y="972280"/>
                    <a:pt x="189257" y="966160"/>
                    <a:pt x="182159" y="960039"/>
                  </a:cubicBezTo>
                  <a:cubicBezTo>
                    <a:pt x="178867" y="956696"/>
                    <a:pt x="175215" y="953661"/>
                    <a:pt x="172181" y="950163"/>
                  </a:cubicBezTo>
                  <a:lnTo>
                    <a:pt x="167397" y="945020"/>
                  </a:lnTo>
                  <a:lnTo>
                    <a:pt x="163077" y="939722"/>
                  </a:lnTo>
                  <a:cubicBezTo>
                    <a:pt x="151401" y="925577"/>
                    <a:pt x="142554" y="908758"/>
                    <a:pt x="136125" y="891219"/>
                  </a:cubicBezTo>
                  <a:cubicBezTo>
                    <a:pt x="130210" y="873525"/>
                    <a:pt x="126764" y="854854"/>
                    <a:pt x="127741" y="836749"/>
                  </a:cubicBezTo>
                  <a:cubicBezTo>
                    <a:pt x="128358" y="818490"/>
                    <a:pt x="133193" y="801465"/>
                    <a:pt x="141628" y="785674"/>
                  </a:cubicBezTo>
                  <a:cubicBezTo>
                    <a:pt x="143943" y="781405"/>
                    <a:pt x="146566" y="777239"/>
                    <a:pt x="149395" y="773175"/>
                  </a:cubicBezTo>
                  <a:cubicBezTo>
                    <a:pt x="153870" y="770861"/>
                    <a:pt x="156339" y="768443"/>
                    <a:pt x="157162" y="766489"/>
                  </a:cubicBezTo>
                  <a:cubicBezTo>
                    <a:pt x="157625" y="765306"/>
                    <a:pt x="157522" y="764277"/>
                    <a:pt x="156956" y="763248"/>
                  </a:cubicBezTo>
                  <a:cubicBezTo>
                    <a:pt x="163180" y="755790"/>
                    <a:pt x="170175" y="748641"/>
                    <a:pt x="177736" y="741852"/>
                  </a:cubicBezTo>
                  <a:cubicBezTo>
                    <a:pt x="192600" y="728479"/>
                    <a:pt x="209471" y="716391"/>
                    <a:pt x="227062" y="704767"/>
                  </a:cubicBezTo>
                  <a:cubicBezTo>
                    <a:pt x="244653" y="693091"/>
                    <a:pt x="261986" y="682341"/>
                    <a:pt x="279268" y="673803"/>
                  </a:cubicBezTo>
                  <a:cubicBezTo>
                    <a:pt x="296551" y="665265"/>
                    <a:pt x="313833" y="658938"/>
                    <a:pt x="330703" y="656109"/>
                  </a:cubicBezTo>
                  <a:cubicBezTo>
                    <a:pt x="347626" y="653229"/>
                    <a:pt x="363828" y="653846"/>
                    <a:pt x="379875" y="657961"/>
                  </a:cubicBezTo>
                  <a:cubicBezTo>
                    <a:pt x="395923" y="661973"/>
                    <a:pt x="411405" y="668917"/>
                    <a:pt x="425961" y="676992"/>
                  </a:cubicBezTo>
                  <a:cubicBezTo>
                    <a:pt x="433265" y="681055"/>
                    <a:pt x="440311" y="685427"/>
                    <a:pt x="447204" y="689953"/>
                  </a:cubicBezTo>
                  <a:cubicBezTo>
                    <a:pt x="454096" y="694531"/>
                    <a:pt x="460783" y="699109"/>
                    <a:pt x="466698" y="703635"/>
                  </a:cubicBezTo>
                  <a:cubicBezTo>
                    <a:pt x="478579" y="712791"/>
                    <a:pt x="487683" y="722203"/>
                    <a:pt x="492929" y="732748"/>
                  </a:cubicBezTo>
                  <a:cubicBezTo>
                    <a:pt x="498484" y="743343"/>
                    <a:pt x="500696" y="755276"/>
                    <a:pt x="500953" y="766592"/>
                  </a:cubicBezTo>
                  <a:cubicBezTo>
                    <a:pt x="501159" y="777959"/>
                    <a:pt x="499256" y="788812"/>
                    <a:pt x="496478" y="798379"/>
                  </a:cubicBezTo>
                  <a:cubicBezTo>
                    <a:pt x="493649" y="807946"/>
                    <a:pt x="489740" y="816330"/>
                    <a:pt x="485780" y="823684"/>
                  </a:cubicBezTo>
                  <a:cubicBezTo>
                    <a:pt x="477808" y="838292"/>
                    <a:pt x="469784" y="848373"/>
                    <a:pt x="465463" y="854648"/>
                  </a:cubicBezTo>
                  <a:cubicBezTo>
                    <a:pt x="454045" y="870593"/>
                    <a:pt x="445506" y="880880"/>
                    <a:pt x="441957" y="887412"/>
                  </a:cubicBezTo>
                  <a:cubicBezTo>
                    <a:pt x="438254" y="893893"/>
                    <a:pt x="439283" y="896517"/>
                    <a:pt x="444632" y="895540"/>
                  </a:cubicBezTo>
                  <a:cubicBezTo>
                    <a:pt x="449930" y="894562"/>
                    <a:pt x="459651" y="890139"/>
                    <a:pt x="472715" y="881137"/>
                  </a:cubicBezTo>
                  <a:cubicBezTo>
                    <a:pt x="485626" y="872033"/>
                    <a:pt x="502496" y="858403"/>
                    <a:pt x="518081" y="835874"/>
                  </a:cubicBezTo>
                  <a:cubicBezTo>
                    <a:pt x="525745" y="824765"/>
                    <a:pt x="533049" y="810620"/>
                    <a:pt x="537575" y="794624"/>
                  </a:cubicBezTo>
                  <a:cubicBezTo>
                    <a:pt x="542204" y="778628"/>
                    <a:pt x="544416" y="760162"/>
                    <a:pt x="541484" y="740154"/>
                  </a:cubicBezTo>
                  <a:cubicBezTo>
                    <a:pt x="539992" y="730176"/>
                    <a:pt x="537112" y="719786"/>
                    <a:pt x="532380" y="709705"/>
                  </a:cubicBezTo>
                  <a:cubicBezTo>
                    <a:pt x="527700" y="699521"/>
                    <a:pt x="521219" y="690211"/>
                    <a:pt x="514223" y="682136"/>
                  </a:cubicBezTo>
                  <a:cubicBezTo>
                    <a:pt x="507177" y="674060"/>
                    <a:pt x="499616" y="667117"/>
                    <a:pt x="492107" y="660841"/>
                  </a:cubicBezTo>
                  <a:cubicBezTo>
                    <a:pt x="484546" y="654566"/>
                    <a:pt x="477242" y="648960"/>
                    <a:pt x="469218" y="643148"/>
                  </a:cubicBezTo>
                  <a:cubicBezTo>
                    <a:pt x="453222" y="631626"/>
                    <a:pt x="435219" y="620362"/>
                    <a:pt x="414131" y="611515"/>
                  </a:cubicBezTo>
                  <a:cubicBezTo>
                    <a:pt x="403587" y="607143"/>
                    <a:pt x="392271" y="603388"/>
                    <a:pt x="380235" y="600817"/>
                  </a:cubicBezTo>
                  <a:cubicBezTo>
                    <a:pt x="368251" y="598194"/>
                    <a:pt x="355392" y="597011"/>
                    <a:pt x="342791" y="597216"/>
                  </a:cubicBezTo>
                  <a:cubicBezTo>
                    <a:pt x="317382" y="597474"/>
                    <a:pt x="292796" y="603594"/>
                    <a:pt x="270370" y="612184"/>
                  </a:cubicBezTo>
                  <a:cubicBezTo>
                    <a:pt x="247893" y="620877"/>
                    <a:pt x="227165" y="632038"/>
                    <a:pt x="207517" y="643816"/>
                  </a:cubicBezTo>
                  <a:cubicBezTo>
                    <a:pt x="188177" y="655544"/>
                    <a:pt x="168632" y="667888"/>
                    <a:pt x="149189" y="683010"/>
                  </a:cubicBezTo>
                  <a:cubicBezTo>
                    <a:pt x="130673" y="697515"/>
                    <a:pt x="112413" y="714591"/>
                    <a:pt x="97137" y="735679"/>
                  </a:cubicBezTo>
                  <a:cubicBezTo>
                    <a:pt x="88085" y="729096"/>
                    <a:pt x="79341" y="720661"/>
                    <a:pt x="72551" y="709859"/>
                  </a:cubicBezTo>
                  <a:cubicBezTo>
                    <a:pt x="64373" y="697257"/>
                    <a:pt x="58612" y="680798"/>
                    <a:pt x="57738" y="663156"/>
                  </a:cubicBezTo>
                  <a:cubicBezTo>
                    <a:pt x="57224" y="654361"/>
                    <a:pt x="58149" y="645411"/>
                    <a:pt x="60258" y="636718"/>
                  </a:cubicBezTo>
                  <a:cubicBezTo>
                    <a:pt x="62521" y="627872"/>
                    <a:pt x="66276" y="618768"/>
                    <a:pt x="71574" y="609664"/>
                  </a:cubicBezTo>
                  <a:cubicBezTo>
                    <a:pt x="82118" y="591404"/>
                    <a:pt x="98526" y="573145"/>
                    <a:pt x="117968" y="555811"/>
                  </a:cubicBezTo>
                  <a:cubicBezTo>
                    <a:pt x="137102" y="538323"/>
                    <a:pt x="158345" y="522378"/>
                    <a:pt x="180925" y="508491"/>
                  </a:cubicBezTo>
                  <a:cubicBezTo>
                    <a:pt x="203505" y="494552"/>
                    <a:pt x="227319" y="482465"/>
                    <a:pt x="251802" y="473001"/>
                  </a:cubicBezTo>
                  <a:cubicBezTo>
                    <a:pt x="276234" y="463434"/>
                    <a:pt x="301128" y="456182"/>
                    <a:pt x="325611" y="451192"/>
                  </a:cubicBezTo>
                  <a:cubicBezTo>
                    <a:pt x="337802" y="448929"/>
                    <a:pt x="350454" y="446512"/>
                    <a:pt x="360793" y="445843"/>
                  </a:cubicBezTo>
                  <a:cubicBezTo>
                    <a:pt x="365988" y="445534"/>
                    <a:pt x="370823" y="445483"/>
                    <a:pt x="375195" y="445998"/>
                  </a:cubicBezTo>
                  <a:cubicBezTo>
                    <a:pt x="379567" y="446460"/>
                    <a:pt x="383476" y="447438"/>
                    <a:pt x="387539" y="448929"/>
                  </a:cubicBezTo>
                  <a:cubicBezTo>
                    <a:pt x="403690" y="455101"/>
                    <a:pt x="418092" y="469812"/>
                    <a:pt x="427247" y="485036"/>
                  </a:cubicBezTo>
                  <a:cubicBezTo>
                    <a:pt x="436865" y="500313"/>
                    <a:pt x="441854" y="516772"/>
                    <a:pt x="444478" y="531431"/>
                  </a:cubicBezTo>
                  <a:cubicBezTo>
                    <a:pt x="447049" y="546090"/>
                    <a:pt x="446895" y="559155"/>
                    <a:pt x="446072" y="569544"/>
                  </a:cubicBezTo>
                  <a:cubicBezTo>
                    <a:pt x="443809" y="569647"/>
                    <a:pt x="443603" y="571910"/>
                    <a:pt x="445352" y="576282"/>
                  </a:cubicBezTo>
                  <a:cubicBezTo>
                    <a:pt x="444529" y="583483"/>
                    <a:pt x="443603" y="589141"/>
                    <a:pt x="443089" y="592844"/>
                  </a:cubicBezTo>
                  <a:cubicBezTo>
                    <a:pt x="441700" y="605189"/>
                    <a:pt x="439746" y="613727"/>
                    <a:pt x="439849" y="619025"/>
                  </a:cubicBezTo>
                  <a:cubicBezTo>
                    <a:pt x="439900" y="624323"/>
                    <a:pt x="441752" y="626431"/>
                    <a:pt x="445558" y="625043"/>
                  </a:cubicBezTo>
                  <a:cubicBezTo>
                    <a:pt x="447461" y="624374"/>
                    <a:pt x="449827" y="622831"/>
                    <a:pt x="452707" y="620465"/>
                  </a:cubicBezTo>
                  <a:cubicBezTo>
                    <a:pt x="455536" y="618099"/>
                    <a:pt x="458417" y="614601"/>
                    <a:pt x="461863" y="610332"/>
                  </a:cubicBezTo>
                  <a:cubicBezTo>
                    <a:pt x="463046" y="608686"/>
                    <a:pt x="464280" y="606835"/>
                    <a:pt x="465515" y="604880"/>
                  </a:cubicBezTo>
                  <a:cubicBezTo>
                    <a:pt x="466698" y="606063"/>
                    <a:pt x="467881" y="607246"/>
                    <a:pt x="469166" y="608481"/>
                  </a:cubicBezTo>
                  <a:cubicBezTo>
                    <a:pt x="472664" y="611772"/>
                    <a:pt x="476316" y="615579"/>
                    <a:pt x="480636" y="619025"/>
                  </a:cubicBezTo>
                  <a:cubicBezTo>
                    <a:pt x="497456" y="633324"/>
                    <a:pt x="521270" y="647880"/>
                    <a:pt x="550742" y="658733"/>
                  </a:cubicBezTo>
                  <a:cubicBezTo>
                    <a:pt x="554446" y="660070"/>
                    <a:pt x="558200" y="661407"/>
                    <a:pt x="562007" y="662796"/>
                  </a:cubicBezTo>
                  <a:cubicBezTo>
                    <a:pt x="565864" y="664031"/>
                    <a:pt x="569825" y="665110"/>
                    <a:pt x="573785" y="666293"/>
                  </a:cubicBezTo>
                  <a:cubicBezTo>
                    <a:pt x="581758" y="668814"/>
                    <a:pt x="590142" y="670408"/>
                    <a:pt x="598731" y="672414"/>
                  </a:cubicBezTo>
                  <a:cubicBezTo>
                    <a:pt x="615962" y="675655"/>
                    <a:pt x="634273" y="678381"/>
                    <a:pt x="653458" y="679204"/>
                  </a:cubicBezTo>
                  <a:cubicBezTo>
                    <a:pt x="672643" y="680130"/>
                    <a:pt x="692652" y="680027"/>
                    <a:pt x="713277" y="678227"/>
                  </a:cubicBezTo>
                  <a:cubicBezTo>
                    <a:pt x="733954" y="676375"/>
                    <a:pt x="755557" y="673237"/>
                    <a:pt x="777879" y="667065"/>
                  </a:cubicBezTo>
                  <a:cubicBezTo>
                    <a:pt x="800099" y="660944"/>
                    <a:pt x="823296" y="651943"/>
                    <a:pt x="845311" y="637438"/>
                  </a:cubicBezTo>
                  <a:cubicBezTo>
                    <a:pt x="856318" y="630289"/>
                    <a:pt x="866913" y="621494"/>
                    <a:pt x="876429" y="611361"/>
                  </a:cubicBezTo>
                  <a:cubicBezTo>
                    <a:pt x="881315" y="606423"/>
                    <a:pt x="885636" y="600765"/>
                    <a:pt x="889905" y="595159"/>
                  </a:cubicBezTo>
                  <a:lnTo>
                    <a:pt x="895717" y="586261"/>
                  </a:lnTo>
                  <a:lnTo>
                    <a:pt x="898597" y="581786"/>
                  </a:lnTo>
                  <a:lnTo>
                    <a:pt x="901066" y="577054"/>
                  </a:lnTo>
                  <a:lnTo>
                    <a:pt x="905953" y="567538"/>
                  </a:lnTo>
                  <a:lnTo>
                    <a:pt x="909964" y="557663"/>
                  </a:lnTo>
                  <a:cubicBezTo>
                    <a:pt x="912845" y="551079"/>
                    <a:pt x="914336" y="544238"/>
                    <a:pt x="916394" y="537500"/>
                  </a:cubicBezTo>
                  <a:cubicBezTo>
                    <a:pt x="919429" y="523921"/>
                    <a:pt x="921743" y="510085"/>
                    <a:pt x="922000" y="496558"/>
                  </a:cubicBezTo>
                  <a:cubicBezTo>
                    <a:pt x="923235" y="469297"/>
                    <a:pt x="919274" y="443066"/>
                    <a:pt x="913411" y="417862"/>
                  </a:cubicBezTo>
                  <a:cubicBezTo>
                    <a:pt x="910324" y="405312"/>
                    <a:pt x="906775" y="392917"/>
                    <a:pt x="902609" y="380829"/>
                  </a:cubicBezTo>
                  <a:cubicBezTo>
                    <a:pt x="900603" y="374760"/>
                    <a:pt x="898340" y="368794"/>
                    <a:pt x="896077" y="362827"/>
                  </a:cubicBezTo>
                  <a:lnTo>
                    <a:pt x="889596" y="346162"/>
                  </a:lnTo>
                  <a:cubicBezTo>
                    <a:pt x="881315" y="324971"/>
                    <a:pt x="874834" y="304705"/>
                    <a:pt x="875194" y="289069"/>
                  </a:cubicBezTo>
                  <a:cubicBezTo>
                    <a:pt x="875143" y="281200"/>
                    <a:pt x="877046" y="274822"/>
                    <a:pt x="879926" y="268958"/>
                  </a:cubicBezTo>
                  <a:cubicBezTo>
                    <a:pt x="882961" y="263146"/>
                    <a:pt x="888259" y="257231"/>
                    <a:pt x="895100" y="252036"/>
                  </a:cubicBezTo>
                  <a:cubicBezTo>
                    <a:pt x="901889" y="246841"/>
                    <a:pt x="910324" y="242469"/>
                    <a:pt x="918863" y="239229"/>
                  </a:cubicBezTo>
                  <a:cubicBezTo>
                    <a:pt x="921023" y="238457"/>
                    <a:pt x="923132" y="237531"/>
                    <a:pt x="925344" y="236863"/>
                  </a:cubicBezTo>
                  <a:lnTo>
                    <a:pt x="932081" y="235165"/>
                  </a:lnTo>
                  <a:lnTo>
                    <a:pt x="935476" y="234291"/>
                  </a:lnTo>
                  <a:lnTo>
                    <a:pt x="938974" y="233777"/>
                  </a:lnTo>
                  <a:lnTo>
                    <a:pt x="945969" y="232696"/>
                  </a:lnTo>
                  <a:cubicBezTo>
                    <a:pt x="964846" y="230845"/>
                    <a:pt x="984597" y="233314"/>
                    <a:pt x="1003370" y="239229"/>
                  </a:cubicBezTo>
                  <a:cubicBezTo>
                    <a:pt x="1022144" y="245247"/>
                    <a:pt x="1039684" y="254865"/>
                    <a:pt x="1054960" y="266644"/>
                  </a:cubicBezTo>
                  <a:cubicBezTo>
                    <a:pt x="1062675" y="272456"/>
                    <a:pt x="1069464" y="279194"/>
                    <a:pt x="1075894" y="286086"/>
                  </a:cubicBezTo>
                  <a:cubicBezTo>
                    <a:pt x="1078980" y="289738"/>
                    <a:pt x="1082117" y="293493"/>
                    <a:pt x="1085101" y="297247"/>
                  </a:cubicBezTo>
                  <a:cubicBezTo>
                    <a:pt x="1087827" y="301208"/>
                    <a:pt x="1090913" y="304963"/>
                    <a:pt x="1093433" y="309026"/>
                  </a:cubicBezTo>
                  <a:cubicBezTo>
                    <a:pt x="1103926" y="325074"/>
                    <a:pt x="1112155" y="342459"/>
                    <a:pt x="1118379" y="360152"/>
                  </a:cubicBezTo>
                  <a:cubicBezTo>
                    <a:pt x="1130826" y="395591"/>
                    <a:pt x="1135507" y="432059"/>
                    <a:pt x="1136381" y="465440"/>
                  </a:cubicBezTo>
                  <a:cubicBezTo>
                    <a:pt x="1136793" y="482208"/>
                    <a:pt x="1136279" y="498204"/>
                    <a:pt x="1134993" y="513223"/>
                  </a:cubicBezTo>
                  <a:cubicBezTo>
                    <a:pt x="1133552" y="528242"/>
                    <a:pt x="1131341" y="542284"/>
                    <a:pt x="1128718" y="555245"/>
                  </a:cubicBezTo>
                  <a:cubicBezTo>
                    <a:pt x="1123060" y="581117"/>
                    <a:pt x="1115242" y="602411"/>
                    <a:pt x="1107423" y="618562"/>
                  </a:cubicBezTo>
                  <a:cubicBezTo>
                    <a:pt x="1105675" y="622728"/>
                    <a:pt x="1103411" y="626226"/>
                    <a:pt x="1101663" y="629775"/>
                  </a:cubicBezTo>
                  <a:cubicBezTo>
                    <a:pt x="1099914" y="633324"/>
                    <a:pt x="1097959" y="636307"/>
                    <a:pt x="1096262" y="639136"/>
                  </a:cubicBezTo>
                  <a:cubicBezTo>
                    <a:pt x="1092970" y="644897"/>
                    <a:pt x="1089884" y="649268"/>
                    <a:pt x="1087724" y="652663"/>
                  </a:cubicBezTo>
                  <a:cubicBezTo>
                    <a:pt x="1085101" y="657138"/>
                    <a:pt x="1082169" y="660790"/>
                    <a:pt x="1079700" y="664390"/>
                  </a:cubicBezTo>
                  <a:cubicBezTo>
                    <a:pt x="1077283" y="668043"/>
                    <a:pt x="1074762" y="671026"/>
                    <a:pt x="1072550" y="673803"/>
                  </a:cubicBezTo>
                  <a:cubicBezTo>
                    <a:pt x="1070287" y="676838"/>
                    <a:pt x="1068281" y="679358"/>
                    <a:pt x="1066481" y="681621"/>
                  </a:cubicBezTo>
                  <a:cubicBezTo>
                    <a:pt x="1056709" y="680850"/>
                    <a:pt x="1047296" y="680592"/>
                    <a:pt x="1038295" y="680592"/>
                  </a:cubicBezTo>
                  <a:cubicBezTo>
                    <a:pt x="1011600" y="680644"/>
                    <a:pt x="987220" y="683730"/>
                    <a:pt x="967623" y="690777"/>
                  </a:cubicBezTo>
                  <a:cubicBezTo>
                    <a:pt x="957902" y="694377"/>
                    <a:pt x="949364" y="698646"/>
                    <a:pt x="942677" y="703790"/>
                  </a:cubicBezTo>
                  <a:cubicBezTo>
                    <a:pt x="936042" y="708933"/>
                    <a:pt x="931001" y="714334"/>
                    <a:pt x="928018" y="719734"/>
                  </a:cubicBezTo>
                  <a:cubicBezTo>
                    <a:pt x="926475" y="722409"/>
                    <a:pt x="925241" y="724723"/>
                    <a:pt x="924623" y="727090"/>
                  </a:cubicBezTo>
                  <a:cubicBezTo>
                    <a:pt x="923955" y="729404"/>
                    <a:pt x="923286" y="731153"/>
                    <a:pt x="923235" y="732954"/>
                  </a:cubicBezTo>
                  <a:cubicBezTo>
                    <a:pt x="923029" y="736502"/>
                    <a:pt x="923389" y="738766"/>
                    <a:pt x="924160" y="740154"/>
                  </a:cubicBezTo>
                  <a:cubicBezTo>
                    <a:pt x="925704" y="742829"/>
                    <a:pt x="929201" y="741955"/>
                    <a:pt x="933213" y="739023"/>
                  </a:cubicBezTo>
                  <a:cubicBezTo>
                    <a:pt x="937739" y="736399"/>
                    <a:pt x="943243" y="732387"/>
                    <a:pt x="952758" y="728993"/>
                  </a:cubicBezTo>
                  <a:cubicBezTo>
                    <a:pt x="962325" y="725650"/>
                    <a:pt x="976830" y="723078"/>
                    <a:pt x="995861" y="723181"/>
                  </a:cubicBezTo>
                  <a:cubicBezTo>
                    <a:pt x="1005376" y="723232"/>
                    <a:pt x="1015869" y="723901"/>
                    <a:pt x="1027236" y="725135"/>
                  </a:cubicBezTo>
                  <a:cubicBezTo>
                    <a:pt x="1038552" y="726421"/>
                    <a:pt x="1051153" y="728067"/>
                    <a:pt x="1062881" y="730536"/>
                  </a:cubicBezTo>
                  <a:cubicBezTo>
                    <a:pt x="1074711" y="732954"/>
                    <a:pt x="1086232" y="736296"/>
                    <a:pt x="1095388" y="740874"/>
                  </a:cubicBezTo>
                  <a:cubicBezTo>
                    <a:pt x="1099862" y="743189"/>
                    <a:pt x="1103669" y="745709"/>
                    <a:pt x="1106600" y="748281"/>
                  </a:cubicBezTo>
                  <a:cubicBezTo>
                    <a:pt x="1109429" y="750904"/>
                    <a:pt x="1111230" y="753476"/>
                    <a:pt x="1112670" y="756356"/>
                  </a:cubicBezTo>
                  <a:cubicBezTo>
                    <a:pt x="1114213" y="759237"/>
                    <a:pt x="1114933" y="762220"/>
                    <a:pt x="1115344" y="766798"/>
                  </a:cubicBezTo>
                  <a:cubicBezTo>
                    <a:pt x="1115550" y="771221"/>
                    <a:pt x="1115139" y="776930"/>
                    <a:pt x="1114110" y="783308"/>
                  </a:cubicBezTo>
                  <a:close/>
                </a:path>
              </a:pathLst>
            </a:custGeom>
            <a:solidFill>
              <a:srgbClr val="000000"/>
            </a:solidFill>
            <a:ln w="13592" cap="flat">
              <a:solidFill>
                <a:srgbClr val="000000"/>
              </a:solidFill>
              <a:prstDash val="solid"/>
              <a:miter/>
            </a:ln>
          </p:spPr>
          <p:txBody>
            <a:bodyPr rtlCol="0" anchor="ctr"/>
            <a:lstStyle/>
            <a:p>
              <a:endParaRPr lang="en-US"/>
            </a:p>
          </p:txBody>
        </p:sp>
        <p:sp>
          <p:nvSpPr>
            <p:cNvPr id="67" name="Freeform 66">
              <a:extLst>
                <a:ext uri="{FF2B5EF4-FFF2-40B4-BE49-F238E27FC236}">
                  <a16:creationId xmlns:a16="http://schemas.microsoft.com/office/drawing/2014/main" id="{3E9193A6-8965-9840-A377-C1CCA895DD24}"/>
                </a:ext>
              </a:extLst>
            </p:cNvPr>
            <p:cNvSpPr/>
            <p:nvPr/>
          </p:nvSpPr>
          <p:spPr>
            <a:xfrm>
              <a:off x="6475217" y="5645007"/>
              <a:ext cx="249557" cy="1782884"/>
            </a:xfrm>
            <a:custGeom>
              <a:avLst/>
              <a:gdLst>
                <a:gd name="connsiteX0" fmla="*/ 0 w 522065"/>
                <a:gd name="connsiteY0" fmla="*/ 3495344 h 3538522"/>
                <a:gd name="connsiteX1" fmla="*/ 199002 w 522065"/>
                <a:gd name="connsiteY1" fmla="*/ 3513964 h 3538522"/>
                <a:gd name="connsiteX2" fmla="*/ 522065 w 522065"/>
                <a:gd name="connsiteY2" fmla="*/ 56143 h 3538522"/>
                <a:gd name="connsiteX3" fmla="*/ 323064 w 522065"/>
                <a:gd name="connsiteY3" fmla="*/ 37523 h 3538522"/>
                <a:gd name="connsiteX4" fmla="*/ 0 w 522065"/>
                <a:gd name="connsiteY4" fmla="*/ 3495344 h 35385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22065" h="3538522">
                  <a:moveTo>
                    <a:pt x="0" y="3495344"/>
                  </a:moveTo>
                  <a:cubicBezTo>
                    <a:pt x="62494" y="3550482"/>
                    <a:pt x="129462" y="3548373"/>
                    <a:pt x="199002" y="3513964"/>
                  </a:cubicBezTo>
                  <a:lnTo>
                    <a:pt x="522065" y="56143"/>
                  </a:lnTo>
                  <a:cubicBezTo>
                    <a:pt x="465127" y="-15095"/>
                    <a:pt x="397902" y="-15403"/>
                    <a:pt x="323064" y="37523"/>
                  </a:cubicBezTo>
                  <a:lnTo>
                    <a:pt x="0" y="3495344"/>
                  </a:lnTo>
                  <a:close/>
                </a:path>
              </a:pathLst>
            </a:custGeom>
            <a:solidFill>
              <a:srgbClr val="A8120F"/>
            </a:solidFill>
            <a:ln w="5144" cap="flat">
              <a:noFill/>
              <a:prstDash val="solid"/>
              <a:miter/>
            </a:ln>
          </p:spPr>
          <p:txBody>
            <a:bodyPr rtlCol="0" anchor="ctr"/>
            <a:lstStyle/>
            <a:p>
              <a:endParaRPr lang="en-US"/>
            </a:p>
          </p:txBody>
        </p:sp>
        <p:grpSp>
          <p:nvGrpSpPr>
            <p:cNvPr id="68" name="Graphic 24">
              <a:extLst>
                <a:ext uri="{FF2B5EF4-FFF2-40B4-BE49-F238E27FC236}">
                  <a16:creationId xmlns:a16="http://schemas.microsoft.com/office/drawing/2014/main" id="{52E1D3D0-B023-F842-A358-D0B26BDB07FF}"/>
                </a:ext>
              </a:extLst>
            </p:cNvPr>
            <p:cNvGrpSpPr/>
            <p:nvPr/>
          </p:nvGrpSpPr>
          <p:grpSpPr>
            <a:xfrm>
              <a:off x="3560178" y="5124949"/>
              <a:ext cx="2163907" cy="3594326"/>
              <a:chOff x="6768145" y="1240406"/>
              <a:chExt cx="4526814" cy="7133725"/>
            </a:xfrm>
            <a:solidFill>
              <a:srgbClr val="BF6821"/>
            </a:solidFill>
          </p:grpSpPr>
          <p:sp>
            <p:nvSpPr>
              <p:cNvPr id="69" name="Freeform 68">
                <a:extLst>
                  <a:ext uri="{FF2B5EF4-FFF2-40B4-BE49-F238E27FC236}">
                    <a16:creationId xmlns:a16="http://schemas.microsoft.com/office/drawing/2014/main" id="{A87B1334-7AA3-5443-81A2-26A9C12C37E7}"/>
                  </a:ext>
                </a:extLst>
              </p:cNvPr>
              <p:cNvSpPr/>
              <p:nvPr/>
            </p:nvSpPr>
            <p:spPr>
              <a:xfrm>
                <a:off x="10981975" y="5577354"/>
                <a:ext cx="252241" cy="252031"/>
              </a:xfrm>
              <a:custGeom>
                <a:avLst/>
                <a:gdLst>
                  <a:gd name="connsiteX0" fmla="*/ 252137 w 252241"/>
                  <a:gd name="connsiteY0" fmla="*/ 126016 h 252031"/>
                  <a:gd name="connsiteX1" fmla="*/ 126121 w 252241"/>
                  <a:gd name="connsiteY1" fmla="*/ 0 h 252031"/>
                  <a:gd name="connsiteX2" fmla="*/ 105 w 252241"/>
                  <a:gd name="connsiteY2" fmla="*/ 126016 h 252031"/>
                  <a:gd name="connsiteX3" fmla="*/ 126121 w 252241"/>
                  <a:gd name="connsiteY3" fmla="*/ 252032 h 252031"/>
                  <a:gd name="connsiteX4" fmla="*/ 252137 w 252241"/>
                  <a:gd name="connsiteY4" fmla="*/ 126016 h 25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41" h="252031">
                    <a:moveTo>
                      <a:pt x="252137" y="126016"/>
                    </a:moveTo>
                    <a:cubicBezTo>
                      <a:pt x="249102" y="57761"/>
                      <a:pt x="196793" y="0"/>
                      <a:pt x="126121" y="0"/>
                    </a:cubicBezTo>
                    <a:cubicBezTo>
                      <a:pt x="60182" y="0"/>
                      <a:pt x="-2929" y="57967"/>
                      <a:pt x="105" y="126016"/>
                    </a:cubicBezTo>
                    <a:cubicBezTo>
                      <a:pt x="3140" y="194270"/>
                      <a:pt x="55449" y="252032"/>
                      <a:pt x="126121" y="252032"/>
                    </a:cubicBezTo>
                    <a:cubicBezTo>
                      <a:pt x="192061" y="252032"/>
                      <a:pt x="255171" y="194064"/>
                      <a:pt x="252137" y="126016"/>
                    </a:cubicBezTo>
                    <a:close/>
                  </a:path>
                </a:pathLst>
              </a:custGeom>
              <a:solidFill>
                <a:srgbClr val="BF6821"/>
              </a:solidFill>
              <a:ln w="5144" cap="flat">
                <a:noFill/>
                <a:prstDash val="solid"/>
                <a:miter/>
              </a:ln>
            </p:spPr>
            <p:txBody>
              <a:bodyPr rtlCol="0" anchor="ctr"/>
              <a:lstStyle/>
              <a:p>
                <a:endParaRPr lang="en-US"/>
              </a:p>
            </p:txBody>
          </p:sp>
          <p:sp>
            <p:nvSpPr>
              <p:cNvPr id="70" name="Freeform 69">
                <a:extLst>
                  <a:ext uri="{FF2B5EF4-FFF2-40B4-BE49-F238E27FC236}">
                    <a16:creationId xmlns:a16="http://schemas.microsoft.com/office/drawing/2014/main" id="{7F473475-1D61-5948-8E81-69820B73E6D9}"/>
                  </a:ext>
                </a:extLst>
              </p:cNvPr>
              <p:cNvSpPr/>
              <p:nvPr/>
            </p:nvSpPr>
            <p:spPr>
              <a:xfrm>
                <a:off x="7338886" y="5647460"/>
                <a:ext cx="252241" cy="252031"/>
              </a:xfrm>
              <a:custGeom>
                <a:avLst/>
                <a:gdLst>
                  <a:gd name="connsiteX0" fmla="*/ 252137 w 252241"/>
                  <a:gd name="connsiteY0" fmla="*/ 126016 h 252031"/>
                  <a:gd name="connsiteX1" fmla="*/ 126121 w 252241"/>
                  <a:gd name="connsiteY1" fmla="*/ 0 h 252031"/>
                  <a:gd name="connsiteX2" fmla="*/ 105 w 252241"/>
                  <a:gd name="connsiteY2" fmla="*/ 126016 h 252031"/>
                  <a:gd name="connsiteX3" fmla="*/ 126121 w 252241"/>
                  <a:gd name="connsiteY3" fmla="*/ 252032 h 252031"/>
                  <a:gd name="connsiteX4" fmla="*/ 252137 w 252241"/>
                  <a:gd name="connsiteY4" fmla="*/ 126016 h 25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41" h="252031">
                    <a:moveTo>
                      <a:pt x="252137" y="126016"/>
                    </a:moveTo>
                    <a:cubicBezTo>
                      <a:pt x="249102" y="57761"/>
                      <a:pt x="196793" y="0"/>
                      <a:pt x="126121" y="0"/>
                    </a:cubicBezTo>
                    <a:cubicBezTo>
                      <a:pt x="60181" y="0"/>
                      <a:pt x="-2930" y="57967"/>
                      <a:pt x="105" y="126016"/>
                    </a:cubicBezTo>
                    <a:cubicBezTo>
                      <a:pt x="3140" y="194270"/>
                      <a:pt x="55449" y="252032"/>
                      <a:pt x="126121" y="252032"/>
                    </a:cubicBezTo>
                    <a:cubicBezTo>
                      <a:pt x="192061" y="252032"/>
                      <a:pt x="255171" y="194064"/>
                      <a:pt x="252137" y="126016"/>
                    </a:cubicBezTo>
                    <a:close/>
                  </a:path>
                </a:pathLst>
              </a:custGeom>
              <a:solidFill>
                <a:srgbClr val="BF6821"/>
              </a:solidFill>
              <a:ln w="5144" cap="flat">
                <a:noFill/>
                <a:prstDash val="solid"/>
                <a:miter/>
              </a:ln>
            </p:spPr>
            <p:txBody>
              <a:bodyPr rtlCol="0" anchor="ctr"/>
              <a:lstStyle/>
              <a:p>
                <a:endParaRPr lang="en-US"/>
              </a:p>
            </p:txBody>
          </p:sp>
          <p:sp>
            <p:nvSpPr>
              <p:cNvPr id="71" name="Freeform 70">
                <a:extLst>
                  <a:ext uri="{FF2B5EF4-FFF2-40B4-BE49-F238E27FC236}">
                    <a16:creationId xmlns:a16="http://schemas.microsoft.com/office/drawing/2014/main" id="{AF5A8F3C-49CD-5A46-9228-93283F68044F}"/>
                  </a:ext>
                </a:extLst>
              </p:cNvPr>
              <p:cNvSpPr/>
              <p:nvPr/>
            </p:nvSpPr>
            <p:spPr>
              <a:xfrm>
                <a:off x="9300257" y="2213865"/>
                <a:ext cx="252241" cy="252031"/>
              </a:xfrm>
              <a:custGeom>
                <a:avLst/>
                <a:gdLst>
                  <a:gd name="connsiteX0" fmla="*/ 252137 w 252241"/>
                  <a:gd name="connsiteY0" fmla="*/ 126016 h 252031"/>
                  <a:gd name="connsiteX1" fmla="*/ 126121 w 252241"/>
                  <a:gd name="connsiteY1" fmla="*/ 0 h 252031"/>
                  <a:gd name="connsiteX2" fmla="*/ 105 w 252241"/>
                  <a:gd name="connsiteY2" fmla="*/ 126016 h 252031"/>
                  <a:gd name="connsiteX3" fmla="*/ 126121 w 252241"/>
                  <a:gd name="connsiteY3" fmla="*/ 252032 h 252031"/>
                  <a:gd name="connsiteX4" fmla="*/ 252137 w 252241"/>
                  <a:gd name="connsiteY4" fmla="*/ 126016 h 25203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2241" h="252031">
                    <a:moveTo>
                      <a:pt x="252137" y="126016"/>
                    </a:moveTo>
                    <a:cubicBezTo>
                      <a:pt x="249102" y="57761"/>
                      <a:pt x="196793" y="0"/>
                      <a:pt x="126121" y="0"/>
                    </a:cubicBezTo>
                    <a:cubicBezTo>
                      <a:pt x="60181" y="0"/>
                      <a:pt x="-2929" y="57967"/>
                      <a:pt x="105" y="126016"/>
                    </a:cubicBezTo>
                    <a:cubicBezTo>
                      <a:pt x="3140" y="194270"/>
                      <a:pt x="55449" y="252032"/>
                      <a:pt x="126121" y="252032"/>
                    </a:cubicBezTo>
                    <a:cubicBezTo>
                      <a:pt x="192009" y="252032"/>
                      <a:pt x="255171" y="194064"/>
                      <a:pt x="252137" y="126016"/>
                    </a:cubicBezTo>
                    <a:close/>
                  </a:path>
                </a:pathLst>
              </a:custGeom>
              <a:solidFill>
                <a:srgbClr val="BF6821"/>
              </a:solidFill>
              <a:ln w="5144" cap="flat">
                <a:noFill/>
                <a:prstDash val="solid"/>
                <a:miter/>
              </a:ln>
            </p:spPr>
            <p:txBody>
              <a:bodyPr rtlCol="0" anchor="ctr"/>
              <a:lstStyle/>
              <a:p>
                <a:endParaRPr lang="en-US"/>
              </a:p>
            </p:txBody>
          </p:sp>
          <p:sp>
            <p:nvSpPr>
              <p:cNvPr id="72" name="Freeform 71">
                <a:extLst>
                  <a:ext uri="{FF2B5EF4-FFF2-40B4-BE49-F238E27FC236}">
                    <a16:creationId xmlns:a16="http://schemas.microsoft.com/office/drawing/2014/main" id="{05530004-77BC-0B48-A15F-E9AC75DD0F7B}"/>
                  </a:ext>
                </a:extLst>
              </p:cNvPr>
              <p:cNvSpPr/>
              <p:nvPr/>
            </p:nvSpPr>
            <p:spPr>
              <a:xfrm>
                <a:off x="10851724" y="4722401"/>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39"/>
                      <a:pt x="72" y="84868"/>
                    </a:cubicBezTo>
                    <a:cubicBezTo>
                      <a:pt x="2129" y="130851"/>
                      <a:pt x="37362" y="169736"/>
                      <a:pt x="84939" y="169736"/>
                    </a:cubicBezTo>
                    <a:cubicBezTo>
                      <a:pt x="129328" y="169736"/>
                      <a:pt x="171865" y="130696"/>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73" name="Freeform 72">
                <a:extLst>
                  <a:ext uri="{FF2B5EF4-FFF2-40B4-BE49-F238E27FC236}">
                    <a16:creationId xmlns:a16="http://schemas.microsoft.com/office/drawing/2014/main" id="{6C985654-2513-634C-8535-4681046E4898}"/>
                  </a:ext>
                </a:extLst>
              </p:cNvPr>
              <p:cNvSpPr/>
              <p:nvPr/>
            </p:nvSpPr>
            <p:spPr>
              <a:xfrm>
                <a:off x="7254052" y="3440024"/>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39"/>
                      <a:pt x="72" y="84868"/>
                    </a:cubicBezTo>
                    <a:cubicBezTo>
                      <a:pt x="2129" y="130851"/>
                      <a:pt x="37362" y="169736"/>
                      <a:pt x="84939" y="169736"/>
                    </a:cubicBezTo>
                    <a:cubicBezTo>
                      <a:pt x="129328" y="169736"/>
                      <a:pt x="171864" y="130696"/>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74" name="Freeform 73">
                <a:extLst>
                  <a:ext uri="{FF2B5EF4-FFF2-40B4-BE49-F238E27FC236}">
                    <a16:creationId xmlns:a16="http://schemas.microsoft.com/office/drawing/2014/main" id="{4122B1D1-2CDC-034C-914A-E410D5292A18}"/>
                  </a:ext>
                </a:extLst>
              </p:cNvPr>
              <p:cNvSpPr/>
              <p:nvPr/>
            </p:nvSpPr>
            <p:spPr>
              <a:xfrm>
                <a:off x="8943177" y="1240406"/>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39"/>
                      <a:pt x="72" y="84868"/>
                    </a:cubicBezTo>
                    <a:cubicBezTo>
                      <a:pt x="2129" y="130851"/>
                      <a:pt x="37362" y="169736"/>
                      <a:pt x="84939" y="169736"/>
                    </a:cubicBezTo>
                    <a:cubicBezTo>
                      <a:pt x="129328" y="169736"/>
                      <a:pt x="171865" y="130696"/>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75" name="Freeform 74">
                <a:extLst>
                  <a:ext uri="{FF2B5EF4-FFF2-40B4-BE49-F238E27FC236}">
                    <a16:creationId xmlns:a16="http://schemas.microsoft.com/office/drawing/2014/main" id="{3BACAB50-FE87-7C46-A6C6-B25CD0A82650}"/>
                  </a:ext>
                </a:extLst>
              </p:cNvPr>
              <p:cNvSpPr/>
              <p:nvPr/>
            </p:nvSpPr>
            <p:spPr>
              <a:xfrm>
                <a:off x="9788048" y="6794357"/>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40"/>
                      <a:pt x="72" y="84868"/>
                    </a:cubicBezTo>
                    <a:cubicBezTo>
                      <a:pt x="2129" y="130851"/>
                      <a:pt x="37362" y="169736"/>
                      <a:pt x="84939" y="169736"/>
                    </a:cubicBezTo>
                    <a:cubicBezTo>
                      <a:pt x="129328" y="169736"/>
                      <a:pt x="171865" y="130697"/>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76" name="Freeform 75">
                <a:extLst>
                  <a:ext uri="{FF2B5EF4-FFF2-40B4-BE49-F238E27FC236}">
                    <a16:creationId xmlns:a16="http://schemas.microsoft.com/office/drawing/2014/main" id="{E6A023EB-0F89-DF4F-8279-AD7AAAAEC3A5}"/>
                  </a:ext>
                </a:extLst>
              </p:cNvPr>
              <p:cNvSpPr/>
              <p:nvPr/>
            </p:nvSpPr>
            <p:spPr>
              <a:xfrm>
                <a:off x="9593830" y="8204396"/>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39"/>
                      <a:pt x="72" y="84868"/>
                    </a:cubicBezTo>
                    <a:cubicBezTo>
                      <a:pt x="2129" y="130851"/>
                      <a:pt x="37362" y="169736"/>
                      <a:pt x="84939" y="169736"/>
                    </a:cubicBezTo>
                    <a:cubicBezTo>
                      <a:pt x="129328" y="169736"/>
                      <a:pt x="171865" y="130697"/>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77" name="Freeform 76">
                <a:extLst>
                  <a:ext uri="{FF2B5EF4-FFF2-40B4-BE49-F238E27FC236}">
                    <a16:creationId xmlns:a16="http://schemas.microsoft.com/office/drawing/2014/main" id="{218F6288-6486-0E41-8906-8B713768A5F6}"/>
                  </a:ext>
                </a:extLst>
              </p:cNvPr>
              <p:cNvSpPr/>
              <p:nvPr/>
            </p:nvSpPr>
            <p:spPr>
              <a:xfrm>
                <a:off x="8639556" y="7445010"/>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40"/>
                      <a:pt x="72" y="84868"/>
                    </a:cubicBezTo>
                    <a:cubicBezTo>
                      <a:pt x="2129" y="130851"/>
                      <a:pt x="37362" y="169736"/>
                      <a:pt x="84939" y="169736"/>
                    </a:cubicBezTo>
                    <a:cubicBezTo>
                      <a:pt x="129328" y="169736"/>
                      <a:pt x="171865" y="130697"/>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78" name="Freeform 77">
                <a:extLst>
                  <a:ext uri="{FF2B5EF4-FFF2-40B4-BE49-F238E27FC236}">
                    <a16:creationId xmlns:a16="http://schemas.microsoft.com/office/drawing/2014/main" id="{9A1B5744-0D0F-2A4E-9345-A476FB8AC2B0}"/>
                  </a:ext>
                </a:extLst>
              </p:cNvPr>
              <p:cNvSpPr/>
              <p:nvPr/>
            </p:nvSpPr>
            <p:spPr>
              <a:xfrm>
                <a:off x="7486486" y="7828921"/>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39"/>
                      <a:pt x="72" y="84868"/>
                    </a:cubicBezTo>
                    <a:cubicBezTo>
                      <a:pt x="2129" y="130851"/>
                      <a:pt x="37362" y="169736"/>
                      <a:pt x="84939" y="169736"/>
                    </a:cubicBezTo>
                    <a:cubicBezTo>
                      <a:pt x="129328" y="169736"/>
                      <a:pt x="171864" y="130697"/>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79" name="Freeform 78">
                <a:extLst>
                  <a:ext uri="{FF2B5EF4-FFF2-40B4-BE49-F238E27FC236}">
                    <a16:creationId xmlns:a16="http://schemas.microsoft.com/office/drawing/2014/main" id="{C5447B47-D347-3541-A6FB-9ACED6F0D054}"/>
                  </a:ext>
                </a:extLst>
              </p:cNvPr>
              <p:cNvSpPr/>
              <p:nvPr/>
            </p:nvSpPr>
            <p:spPr>
              <a:xfrm>
                <a:off x="6768145" y="4904687"/>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39"/>
                      <a:pt x="72" y="84868"/>
                    </a:cubicBezTo>
                    <a:cubicBezTo>
                      <a:pt x="2129" y="130851"/>
                      <a:pt x="37362" y="169736"/>
                      <a:pt x="84939" y="169736"/>
                    </a:cubicBezTo>
                    <a:cubicBezTo>
                      <a:pt x="129328" y="169736"/>
                      <a:pt x="171865" y="130696"/>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80" name="Freeform 79">
                <a:extLst>
                  <a:ext uri="{FF2B5EF4-FFF2-40B4-BE49-F238E27FC236}">
                    <a16:creationId xmlns:a16="http://schemas.microsoft.com/office/drawing/2014/main" id="{6C143811-79DD-9546-9870-A53A8695BBDC}"/>
                  </a:ext>
                </a:extLst>
              </p:cNvPr>
              <p:cNvSpPr/>
              <p:nvPr/>
            </p:nvSpPr>
            <p:spPr>
              <a:xfrm>
                <a:off x="7418129" y="1990688"/>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39"/>
                      <a:pt x="72" y="84868"/>
                    </a:cubicBezTo>
                    <a:cubicBezTo>
                      <a:pt x="2129" y="130851"/>
                      <a:pt x="37362" y="169736"/>
                      <a:pt x="84939" y="169736"/>
                    </a:cubicBezTo>
                    <a:cubicBezTo>
                      <a:pt x="129328" y="169736"/>
                      <a:pt x="171865" y="130696"/>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81" name="Freeform 80">
                <a:extLst>
                  <a:ext uri="{FF2B5EF4-FFF2-40B4-BE49-F238E27FC236}">
                    <a16:creationId xmlns:a16="http://schemas.microsoft.com/office/drawing/2014/main" id="{CB269A90-A4FD-894D-9EFB-7D28968F8C0B}"/>
                  </a:ext>
                </a:extLst>
              </p:cNvPr>
              <p:cNvSpPr/>
              <p:nvPr/>
            </p:nvSpPr>
            <p:spPr>
              <a:xfrm>
                <a:off x="8881095" y="6065163"/>
                <a:ext cx="169878" cy="169735"/>
              </a:xfrm>
              <a:custGeom>
                <a:avLst/>
                <a:gdLst>
                  <a:gd name="connsiteX0" fmla="*/ 84939 w 169878"/>
                  <a:gd name="connsiteY0" fmla="*/ 0 h 169735"/>
                  <a:gd name="connsiteX1" fmla="*/ 72 w 169878"/>
                  <a:gd name="connsiteY1" fmla="*/ 84868 h 169735"/>
                  <a:gd name="connsiteX2" fmla="*/ 84939 w 169878"/>
                  <a:gd name="connsiteY2" fmla="*/ 169736 h 169735"/>
                  <a:gd name="connsiteX3" fmla="*/ 169807 w 169878"/>
                  <a:gd name="connsiteY3" fmla="*/ 84868 h 169735"/>
                  <a:gd name="connsiteX4" fmla="*/ 84939 w 169878"/>
                  <a:gd name="connsiteY4" fmla="*/ 0 h 1697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878" h="169735">
                    <a:moveTo>
                      <a:pt x="84939" y="0"/>
                    </a:moveTo>
                    <a:cubicBezTo>
                      <a:pt x="40551" y="0"/>
                      <a:pt x="-1986" y="39040"/>
                      <a:pt x="72" y="84868"/>
                    </a:cubicBezTo>
                    <a:cubicBezTo>
                      <a:pt x="2129" y="130851"/>
                      <a:pt x="37362" y="169736"/>
                      <a:pt x="84939" y="169736"/>
                    </a:cubicBezTo>
                    <a:cubicBezTo>
                      <a:pt x="129328" y="169736"/>
                      <a:pt x="171864" y="130697"/>
                      <a:pt x="169807" y="84868"/>
                    </a:cubicBezTo>
                    <a:cubicBezTo>
                      <a:pt x="167750" y="38885"/>
                      <a:pt x="132517" y="0"/>
                      <a:pt x="84939" y="0"/>
                    </a:cubicBezTo>
                    <a:close/>
                  </a:path>
                </a:pathLst>
              </a:custGeom>
              <a:solidFill>
                <a:srgbClr val="BF6821"/>
              </a:solidFill>
              <a:ln w="5144" cap="flat">
                <a:noFill/>
                <a:prstDash val="solid"/>
                <a:miter/>
              </a:ln>
            </p:spPr>
            <p:txBody>
              <a:bodyPr rtlCol="0" anchor="ctr"/>
              <a:lstStyle/>
              <a:p>
                <a:endParaRPr lang="en-US"/>
              </a:p>
            </p:txBody>
          </p:sp>
          <p:sp>
            <p:nvSpPr>
              <p:cNvPr id="82" name="Freeform 81">
                <a:extLst>
                  <a:ext uri="{FF2B5EF4-FFF2-40B4-BE49-F238E27FC236}">
                    <a16:creationId xmlns:a16="http://schemas.microsoft.com/office/drawing/2014/main" id="{8EC71283-7DB3-B742-B016-5E22A34764DC}"/>
                  </a:ext>
                </a:extLst>
              </p:cNvPr>
              <p:cNvSpPr/>
              <p:nvPr/>
            </p:nvSpPr>
            <p:spPr>
              <a:xfrm>
                <a:off x="10618795" y="3527823"/>
                <a:ext cx="149161" cy="149161"/>
              </a:xfrm>
              <a:custGeom>
                <a:avLst/>
                <a:gdLst>
                  <a:gd name="connsiteX0" fmla="*/ 149161 w 149161"/>
                  <a:gd name="connsiteY0" fmla="*/ 74581 h 149161"/>
                  <a:gd name="connsiteX1" fmla="*/ 74581 w 149161"/>
                  <a:gd name="connsiteY1" fmla="*/ 149162 h 149161"/>
                  <a:gd name="connsiteX2" fmla="*/ 0 w 149161"/>
                  <a:gd name="connsiteY2" fmla="*/ 74581 h 149161"/>
                  <a:gd name="connsiteX3" fmla="*/ 74581 w 149161"/>
                  <a:gd name="connsiteY3" fmla="*/ 0 h 149161"/>
                  <a:gd name="connsiteX4" fmla="*/ 149161 w 149161"/>
                  <a:gd name="connsiteY4" fmla="*/ 74581 h 14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 h="149161">
                    <a:moveTo>
                      <a:pt x="149161" y="74581"/>
                    </a:moveTo>
                    <a:cubicBezTo>
                      <a:pt x="149161" y="115771"/>
                      <a:pt x="115771" y="149162"/>
                      <a:pt x="74581" y="149162"/>
                    </a:cubicBezTo>
                    <a:cubicBezTo>
                      <a:pt x="33391" y="149162"/>
                      <a:pt x="0" y="115771"/>
                      <a:pt x="0" y="74581"/>
                    </a:cubicBezTo>
                    <a:cubicBezTo>
                      <a:pt x="0" y="33391"/>
                      <a:pt x="33391" y="0"/>
                      <a:pt x="74581" y="0"/>
                    </a:cubicBezTo>
                    <a:cubicBezTo>
                      <a:pt x="115771" y="0"/>
                      <a:pt x="149161" y="33391"/>
                      <a:pt x="149161" y="74581"/>
                    </a:cubicBezTo>
                    <a:close/>
                  </a:path>
                </a:pathLst>
              </a:custGeom>
              <a:solidFill>
                <a:srgbClr val="BF6821"/>
              </a:solidFill>
              <a:ln w="5144" cap="flat">
                <a:noFill/>
                <a:prstDash val="solid"/>
                <a:miter/>
              </a:ln>
            </p:spPr>
            <p:txBody>
              <a:bodyPr rtlCol="0" anchor="ctr"/>
              <a:lstStyle/>
              <a:p>
                <a:endParaRPr lang="en-US"/>
              </a:p>
            </p:txBody>
          </p:sp>
          <p:sp>
            <p:nvSpPr>
              <p:cNvPr id="83" name="Freeform 82">
                <a:extLst>
                  <a:ext uri="{FF2B5EF4-FFF2-40B4-BE49-F238E27FC236}">
                    <a16:creationId xmlns:a16="http://schemas.microsoft.com/office/drawing/2014/main" id="{A76F6D98-42DC-A749-B958-2FCFF4FAF30B}"/>
                  </a:ext>
                </a:extLst>
              </p:cNvPr>
              <p:cNvSpPr/>
              <p:nvPr/>
            </p:nvSpPr>
            <p:spPr>
              <a:xfrm>
                <a:off x="10766467" y="5851154"/>
                <a:ext cx="149311" cy="162973"/>
              </a:xfrm>
              <a:custGeom>
                <a:avLst/>
                <a:gdLst>
                  <a:gd name="connsiteX0" fmla="*/ 142833 w 149311"/>
                  <a:gd name="connsiteY0" fmla="*/ 45920 h 162973"/>
                  <a:gd name="connsiteX1" fmla="*/ 127402 w 149311"/>
                  <a:gd name="connsiteY1" fmla="*/ 21899 h 162973"/>
                  <a:gd name="connsiteX2" fmla="*/ 103383 w 149311"/>
                  <a:gd name="connsiteY2" fmla="*/ 6469 h 162973"/>
                  <a:gd name="connsiteX3" fmla="*/ 74630 w 149311"/>
                  <a:gd name="connsiteY3" fmla="*/ 39 h 162973"/>
                  <a:gd name="connsiteX4" fmla="*/ 54828 w 149311"/>
                  <a:gd name="connsiteY4" fmla="*/ 2714 h 162973"/>
                  <a:gd name="connsiteX5" fmla="*/ 21909 w 149311"/>
                  <a:gd name="connsiteY5" fmla="*/ 21899 h 162973"/>
                  <a:gd name="connsiteX6" fmla="*/ 10234 w 149311"/>
                  <a:gd name="connsiteY6" fmla="*/ 36970 h 162973"/>
                  <a:gd name="connsiteX7" fmla="*/ 49 w 149311"/>
                  <a:gd name="connsiteY7" fmla="*/ 74620 h 162973"/>
                  <a:gd name="connsiteX8" fmla="*/ 49 w 149311"/>
                  <a:gd name="connsiteY8" fmla="*/ 88302 h 162973"/>
                  <a:gd name="connsiteX9" fmla="*/ 6479 w 149311"/>
                  <a:gd name="connsiteY9" fmla="*/ 117054 h 162973"/>
                  <a:gd name="connsiteX10" fmla="*/ 21909 w 149311"/>
                  <a:gd name="connsiteY10" fmla="*/ 141074 h 162973"/>
                  <a:gd name="connsiteX11" fmla="*/ 45930 w 149311"/>
                  <a:gd name="connsiteY11" fmla="*/ 156505 h 162973"/>
                  <a:gd name="connsiteX12" fmla="*/ 74682 w 149311"/>
                  <a:gd name="connsiteY12" fmla="*/ 162934 h 162973"/>
                  <a:gd name="connsiteX13" fmla="*/ 94485 w 149311"/>
                  <a:gd name="connsiteY13" fmla="*/ 160259 h 162973"/>
                  <a:gd name="connsiteX14" fmla="*/ 127402 w 149311"/>
                  <a:gd name="connsiteY14" fmla="*/ 141074 h 162973"/>
                  <a:gd name="connsiteX15" fmla="*/ 139078 w 149311"/>
                  <a:gd name="connsiteY15" fmla="*/ 126004 h 162973"/>
                  <a:gd name="connsiteX16" fmla="*/ 149262 w 149311"/>
                  <a:gd name="connsiteY16" fmla="*/ 88353 h 162973"/>
                  <a:gd name="connsiteX17" fmla="*/ 149262 w 149311"/>
                  <a:gd name="connsiteY17" fmla="*/ 74672 h 162973"/>
                  <a:gd name="connsiteX18" fmla="*/ 142833 w 149311"/>
                  <a:gd name="connsiteY18" fmla="*/ 45920 h 16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149311" h="162973">
                    <a:moveTo>
                      <a:pt x="142833" y="45920"/>
                    </a:moveTo>
                    <a:cubicBezTo>
                      <a:pt x="139850" y="36661"/>
                      <a:pt x="134706" y="28689"/>
                      <a:pt x="127402" y="21899"/>
                    </a:cubicBezTo>
                    <a:cubicBezTo>
                      <a:pt x="120665" y="14647"/>
                      <a:pt x="112641" y="9504"/>
                      <a:pt x="103383" y="6469"/>
                    </a:cubicBezTo>
                    <a:cubicBezTo>
                      <a:pt x="94485" y="1789"/>
                      <a:pt x="84917" y="-320"/>
                      <a:pt x="74630" y="39"/>
                    </a:cubicBezTo>
                    <a:cubicBezTo>
                      <a:pt x="68047" y="914"/>
                      <a:pt x="61412" y="1839"/>
                      <a:pt x="54828" y="2714"/>
                    </a:cubicBezTo>
                    <a:cubicBezTo>
                      <a:pt x="42175" y="6263"/>
                      <a:pt x="31219" y="12641"/>
                      <a:pt x="21909" y="21899"/>
                    </a:cubicBezTo>
                    <a:cubicBezTo>
                      <a:pt x="18000" y="26940"/>
                      <a:pt x="14142" y="31981"/>
                      <a:pt x="10234" y="36970"/>
                    </a:cubicBezTo>
                    <a:cubicBezTo>
                      <a:pt x="3496" y="48594"/>
                      <a:pt x="101" y="61144"/>
                      <a:pt x="49" y="74620"/>
                    </a:cubicBezTo>
                    <a:lnTo>
                      <a:pt x="49" y="88302"/>
                    </a:lnTo>
                    <a:cubicBezTo>
                      <a:pt x="-362" y="98589"/>
                      <a:pt x="1799" y="108156"/>
                      <a:pt x="6479" y="117054"/>
                    </a:cubicBezTo>
                    <a:cubicBezTo>
                      <a:pt x="9462" y="126312"/>
                      <a:pt x="14606" y="134285"/>
                      <a:pt x="21909" y="141074"/>
                    </a:cubicBezTo>
                    <a:cubicBezTo>
                      <a:pt x="28648" y="148327"/>
                      <a:pt x="36671" y="153470"/>
                      <a:pt x="45930" y="156505"/>
                    </a:cubicBezTo>
                    <a:cubicBezTo>
                      <a:pt x="54828" y="161186"/>
                      <a:pt x="64395" y="163294"/>
                      <a:pt x="74682" y="162934"/>
                    </a:cubicBezTo>
                    <a:cubicBezTo>
                      <a:pt x="81265" y="162060"/>
                      <a:pt x="87901" y="161134"/>
                      <a:pt x="94485" y="160259"/>
                    </a:cubicBezTo>
                    <a:cubicBezTo>
                      <a:pt x="107137" y="156711"/>
                      <a:pt x="118093" y="150333"/>
                      <a:pt x="127402" y="141074"/>
                    </a:cubicBezTo>
                    <a:cubicBezTo>
                      <a:pt x="131312" y="136034"/>
                      <a:pt x="135169" y="130993"/>
                      <a:pt x="139078" y="126004"/>
                    </a:cubicBezTo>
                    <a:cubicBezTo>
                      <a:pt x="145817" y="114379"/>
                      <a:pt x="149211" y="101829"/>
                      <a:pt x="149262" y="88353"/>
                    </a:cubicBezTo>
                    <a:lnTo>
                      <a:pt x="149262" y="74672"/>
                    </a:lnTo>
                    <a:cubicBezTo>
                      <a:pt x="149674" y="64385"/>
                      <a:pt x="147514" y="54818"/>
                      <a:pt x="142833" y="45920"/>
                    </a:cubicBezTo>
                    <a:close/>
                  </a:path>
                </a:pathLst>
              </a:custGeom>
              <a:solidFill>
                <a:srgbClr val="BF6821"/>
              </a:solidFill>
              <a:ln w="5144" cap="flat">
                <a:noFill/>
                <a:prstDash val="solid"/>
                <a:miter/>
              </a:ln>
            </p:spPr>
            <p:txBody>
              <a:bodyPr rtlCol="0" anchor="ctr"/>
              <a:lstStyle/>
              <a:p>
                <a:endParaRPr lang="en-US"/>
              </a:p>
            </p:txBody>
          </p:sp>
          <p:sp>
            <p:nvSpPr>
              <p:cNvPr id="84" name="Freeform 83">
                <a:extLst>
                  <a:ext uri="{FF2B5EF4-FFF2-40B4-BE49-F238E27FC236}">
                    <a16:creationId xmlns:a16="http://schemas.microsoft.com/office/drawing/2014/main" id="{9E13AF45-9AED-2148-ABB4-801932094C73}"/>
                  </a:ext>
                </a:extLst>
              </p:cNvPr>
              <p:cNvSpPr/>
              <p:nvPr/>
            </p:nvSpPr>
            <p:spPr>
              <a:xfrm>
                <a:off x="7047303" y="3274249"/>
                <a:ext cx="149161" cy="149161"/>
              </a:xfrm>
              <a:custGeom>
                <a:avLst/>
                <a:gdLst>
                  <a:gd name="connsiteX0" fmla="*/ 149161 w 149161"/>
                  <a:gd name="connsiteY0" fmla="*/ 74581 h 149161"/>
                  <a:gd name="connsiteX1" fmla="*/ 74581 w 149161"/>
                  <a:gd name="connsiteY1" fmla="*/ 149162 h 149161"/>
                  <a:gd name="connsiteX2" fmla="*/ 0 w 149161"/>
                  <a:gd name="connsiteY2" fmla="*/ 74581 h 149161"/>
                  <a:gd name="connsiteX3" fmla="*/ 74581 w 149161"/>
                  <a:gd name="connsiteY3" fmla="*/ 0 h 149161"/>
                  <a:gd name="connsiteX4" fmla="*/ 149161 w 149161"/>
                  <a:gd name="connsiteY4" fmla="*/ 74581 h 14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 h="149161">
                    <a:moveTo>
                      <a:pt x="149161" y="74581"/>
                    </a:moveTo>
                    <a:cubicBezTo>
                      <a:pt x="149161" y="115771"/>
                      <a:pt x="115770" y="149162"/>
                      <a:pt x="74581" y="149162"/>
                    </a:cubicBezTo>
                    <a:cubicBezTo>
                      <a:pt x="33391" y="149162"/>
                      <a:pt x="0" y="115771"/>
                      <a:pt x="0" y="74581"/>
                    </a:cubicBezTo>
                    <a:cubicBezTo>
                      <a:pt x="0" y="33391"/>
                      <a:pt x="33391" y="0"/>
                      <a:pt x="74581" y="0"/>
                    </a:cubicBezTo>
                    <a:cubicBezTo>
                      <a:pt x="115770" y="0"/>
                      <a:pt x="149161" y="33391"/>
                      <a:pt x="149161" y="74581"/>
                    </a:cubicBezTo>
                    <a:close/>
                  </a:path>
                </a:pathLst>
              </a:custGeom>
              <a:solidFill>
                <a:srgbClr val="BF6821"/>
              </a:solidFill>
              <a:ln w="5144" cap="flat">
                <a:noFill/>
                <a:prstDash val="solid"/>
                <a:miter/>
              </a:ln>
            </p:spPr>
            <p:txBody>
              <a:bodyPr rtlCol="0" anchor="ctr"/>
              <a:lstStyle/>
              <a:p>
                <a:endParaRPr lang="en-US"/>
              </a:p>
            </p:txBody>
          </p:sp>
          <p:sp>
            <p:nvSpPr>
              <p:cNvPr id="85" name="Freeform 84">
                <a:extLst>
                  <a:ext uri="{FF2B5EF4-FFF2-40B4-BE49-F238E27FC236}">
                    <a16:creationId xmlns:a16="http://schemas.microsoft.com/office/drawing/2014/main" id="{46E8266A-7EB8-B54B-B29F-D140B80A25C0}"/>
                  </a:ext>
                </a:extLst>
              </p:cNvPr>
              <p:cNvSpPr/>
              <p:nvPr/>
            </p:nvSpPr>
            <p:spPr>
              <a:xfrm>
                <a:off x="11145798" y="7102607"/>
                <a:ext cx="149161" cy="149161"/>
              </a:xfrm>
              <a:custGeom>
                <a:avLst/>
                <a:gdLst>
                  <a:gd name="connsiteX0" fmla="*/ 149161 w 149161"/>
                  <a:gd name="connsiteY0" fmla="*/ 74581 h 149161"/>
                  <a:gd name="connsiteX1" fmla="*/ 74580 w 149161"/>
                  <a:gd name="connsiteY1" fmla="*/ 149162 h 149161"/>
                  <a:gd name="connsiteX2" fmla="*/ 0 w 149161"/>
                  <a:gd name="connsiteY2" fmla="*/ 74581 h 149161"/>
                  <a:gd name="connsiteX3" fmla="*/ 74580 w 149161"/>
                  <a:gd name="connsiteY3" fmla="*/ 0 h 149161"/>
                  <a:gd name="connsiteX4" fmla="*/ 149161 w 149161"/>
                  <a:gd name="connsiteY4" fmla="*/ 74581 h 14916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161" h="149161">
                    <a:moveTo>
                      <a:pt x="149161" y="74581"/>
                    </a:moveTo>
                    <a:cubicBezTo>
                      <a:pt x="149161" y="115771"/>
                      <a:pt x="115771" y="149162"/>
                      <a:pt x="74580" y="149162"/>
                    </a:cubicBezTo>
                    <a:cubicBezTo>
                      <a:pt x="33390" y="149162"/>
                      <a:pt x="0" y="115771"/>
                      <a:pt x="0" y="74581"/>
                    </a:cubicBezTo>
                    <a:cubicBezTo>
                      <a:pt x="0" y="33391"/>
                      <a:pt x="33390" y="0"/>
                      <a:pt x="74580" y="0"/>
                    </a:cubicBezTo>
                    <a:cubicBezTo>
                      <a:pt x="115771" y="0"/>
                      <a:pt x="149161" y="33391"/>
                      <a:pt x="149161" y="74581"/>
                    </a:cubicBezTo>
                    <a:close/>
                  </a:path>
                </a:pathLst>
              </a:custGeom>
              <a:solidFill>
                <a:srgbClr val="BF6821"/>
              </a:solidFill>
              <a:ln w="5144" cap="flat">
                <a:noFill/>
                <a:prstDash val="solid"/>
                <a:miter/>
              </a:ln>
            </p:spPr>
            <p:txBody>
              <a:bodyPr rtlCol="0" anchor="ctr"/>
              <a:lstStyle/>
              <a:p>
                <a:endParaRPr lang="en-US"/>
              </a:p>
            </p:txBody>
          </p:sp>
          <p:sp>
            <p:nvSpPr>
              <p:cNvPr id="86" name="Freeform 85">
                <a:extLst>
                  <a:ext uri="{FF2B5EF4-FFF2-40B4-BE49-F238E27FC236}">
                    <a16:creationId xmlns:a16="http://schemas.microsoft.com/office/drawing/2014/main" id="{0BF89F06-D0BD-8948-8236-50051145565E}"/>
                  </a:ext>
                </a:extLst>
              </p:cNvPr>
              <p:cNvSpPr/>
              <p:nvPr/>
            </p:nvSpPr>
            <p:spPr>
              <a:xfrm>
                <a:off x="8234834" y="6703214"/>
                <a:ext cx="104310" cy="108013"/>
              </a:xfrm>
              <a:custGeom>
                <a:avLst/>
                <a:gdLst>
                  <a:gd name="connsiteX0" fmla="*/ 52155 w 104310"/>
                  <a:gd name="connsiteY0" fmla="*/ 0 h 108013"/>
                  <a:gd name="connsiteX1" fmla="*/ 52155 w 104310"/>
                  <a:gd name="connsiteY1" fmla="*/ 108014 h 108013"/>
                  <a:gd name="connsiteX2" fmla="*/ 52155 w 104310"/>
                  <a:gd name="connsiteY2" fmla="*/ 0 h 108013"/>
                </a:gdLst>
                <a:ahLst/>
                <a:cxnLst>
                  <a:cxn ang="0">
                    <a:pos x="connsiteX0" y="connsiteY0"/>
                  </a:cxn>
                  <a:cxn ang="0">
                    <a:pos x="connsiteX1" y="connsiteY1"/>
                  </a:cxn>
                  <a:cxn ang="0">
                    <a:pos x="connsiteX2" y="connsiteY2"/>
                  </a:cxn>
                </a:cxnLst>
                <a:rect l="l" t="t" r="r" b="b"/>
                <a:pathLst>
                  <a:path w="104310" h="108013">
                    <a:moveTo>
                      <a:pt x="52155" y="0"/>
                    </a:moveTo>
                    <a:cubicBezTo>
                      <a:pt x="-17334" y="0"/>
                      <a:pt x="-17437" y="108014"/>
                      <a:pt x="52155" y="108014"/>
                    </a:cubicBezTo>
                    <a:cubicBezTo>
                      <a:pt x="121644" y="108014"/>
                      <a:pt x="121747" y="0"/>
                      <a:pt x="52155" y="0"/>
                    </a:cubicBezTo>
                    <a:close/>
                  </a:path>
                </a:pathLst>
              </a:custGeom>
              <a:solidFill>
                <a:srgbClr val="BF6821"/>
              </a:solidFill>
              <a:ln w="5144" cap="flat">
                <a:noFill/>
                <a:prstDash val="solid"/>
                <a:miter/>
              </a:ln>
            </p:spPr>
            <p:txBody>
              <a:bodyPr rtlCol="0" anchor="ctr"/>
              <a:lstStyle/>
              <a:p>
                <a:endParaRPr lang="en-US"/>
              </a:p>
            </p:txBody>
          </p:sp>
          <p:sp>
            <p:nvSpPr>
              <p:cNvPr id="87" name="Freeform 86">
                <a:extLst>
                  <a:ext uri="{FF2B5EF4-FFF2-40B4-BE49-F238E27FC236}">
                    <a16:creationId xmlns:a16="http://schemas.microsoft.com/office/drawing/2014/main" id="{21F683B6-E3C2-2640-8FE4-9A02788617F7}"/>
                  </a:ext>
                </a:extLst>
              </p:cNvPr>
              <p:cNvSpPr/>
              <p:nvPr/>
            </p:nvSpPr>
            <p:spPr>
              <a:xfrm>
                <a:off x="7195693" y="7250123"/>
                <a:ext cx="104310" cy="108013"/>
              </a:xfrm>
              <a:custGeom>
                <a:avLst/>
                <a:gdLst>
                  <a:gd name="connsiteX0" fmla="*/ 52155 w 104310"/>
                  <a:gd name="connsiteY0" fmla="*/ 0 h 108013"/>
                  <a:gd name="connsiteX1" fmla="*/ 52155 w 104310"/>
                  <a:gd name="connsiteY1" fmla="*/ 108014 h 108013"/>
                  <a:gd name="connsiteX2" fmla="*/ 52155 w 104310"/>
                  <a:gd name="connsiteY2" fmla="*/ 0 h 108013"/>
                </a:gdLst>
                <a:ahLst/>
                <a:cxnLst>
                  <a:cxn ang="0">
                    <a:pos x="connsiteX0" y="connsiteY0"/>
                  </a:cxn>
                  <a:cxn ang="0">
                    <a:pos x="connsiteX1" y="connsiteY1"/>
                  </a:cxn>
                  <a:cxn ang="0">
                    <a:pos x="connsiteX2" y="connsiteY2"/>
                  </a:cxn>
                </a:cxnLst>
                <a:rect l="l" t="t" r="r" b="b"/>
                <a:pathLst>
                  <a:path w="104310" h="108013">
                    <a:moveTo>
                      <a:pt x="52155" y="0"/>
                    </a:moveTo>
                    <a:cubicBezTo>
                      <a:pt x="-17333" y="0"/>
                      <a:pt x="-17436" y="108014"/>
                      <a:pt x="52155" y="108014"/>
                    </a:cubicBezTo>
                    <a:cubicBezTo>
                      <a:pt x="121644" y="108014"/>
                      <a:pt x="121747" y="0"/>
                      <a:pt x="52155" y="0"/>
                    </a:cubicBezTo>
                    <a:close/>
                  </a:path>
                </a:pathLst>
              </a:custGeom>
              <a:solidFill>
                <a:srgbClr val="BF6821"/>
              </a:solidFill>
              <a:ln w="5144" cap="flat">
                <a:noFill/>
                <a:prstDash val="solid"/>
                <a:miter/>
              </a:ln>
            </p:spPr>
            <p:txBody>
              <a:bodyPr rtlCol="0" anchor="ctr"/>
              <a:lstStyle/>
              <a:p>
                <a:endParaRPr lang="en-US"/>
              </a:p>
            </p:txBody>
          </p:sp>
          <p:sp>
            <p:nvSpPr>
              <p:cNvPr id="88" name="Freeform 87">
                <a:extLst>
                  <a:ext uri="{FF2B5EF4-FFF2-40B4-BE49-F238E27FC236}">
                    <a16:creationId xmlns:a16="http://schemas.microsoft.com/office/drawing/2014/main" id="{20562FDF-BA6B-2349-8836-2875AAD47336}"/>
                  </a:ext>
                </a:extLst>
              </p:cNvPr>
              <p:cNvSpPr/>
              <p:nvPr/>
            </p:nvSpPr>
            <p:spPr>
              <a:xfrm>
                <a:off x="7870212" y="4843736"/>
                <a:ext cx="104310" cy="108013"/>
              </a:xfrm>
              <a:custGeom>
                <a:avLst/>
                <a:gdLst>
                  <a:gd name="connsiteX0" fmla="*/ 52155 w 104310"/>
                  <a:gd name="connsiteY0" fmla="*/ 0 h 108013"/>
                  <a:gd name="connsiteX1" fmla="*/ 52155 w 104310"/>
                  <a:gd name="connsiteY1" fmla="*/ 108014 h 108013"/>
                  <a:gd name="connsiteX2" fmla="*/ 52155 w 104310"/>
                  <a:gd name="connsiteY2" fmla="*/ 0 h 108013"/>
                </a:gdLst>
                <a:ahLst/>
                <a:cxnLst>
                  <a:cxn ang="0">
                    <a:pos x="connsiteX0" y="connsiteY0"/>
                  </a:cxn>
                  <a:cxn ang="0">
                    <a:pos x="connsiteX1" y="connsiteY1"/>
                  </a:cxn>
                  <a:cxn ang="0">
                    <a:pos x="connsiteX2" y="connsiteY2"/>
                  </a:cxn>
                </a:cxnLst>
                <a:rect l="l" t="t" r="r" b="b"/>
                <a:pathLst>
                  <a:path w="104310" h="108013">
                    <a:moveTo>
                      <a:pt x="52155" y="0"/>
                    </a:moveTo>
                    <a:cubicBezTo>
                      <a:pt x="-17334" y="0"/>
                      <a:pt x="-17436" y="108014"/>
                      <a:pt x="52155" y="108014"/>
                    </a:cubicBezTo>
                    <a:cubicBezTo>
                      <a:pt x="121644" y="108014"/>
                      <a:pt x="121747" y="0"/>
                      <a:pt x="52155" y="0"/>
                    </a:cubicBezTo>
                    <a:close/>
                  </a:path>
                </a:pathLst>
              </a:custGeom>
              <a:solidFill>
                <a:srgbClr val="BF6821"/>
              </a:solidFill>
              <a:ln w="5144" cap="flat">
                <a:noFill/>
                <a:prstDash val="solid"/>
                <a:miter/>
              </a:ln>
            </p:spPr>
            <p:txBody>
              <a:bodyPr rtlCol="0" anchor="ctr"/>
              <a:lstStyle/>
              <a:p>
                <a:endParaRPr lang="en-US"/>
              </a:p>
            </p:txBody>
          </p:sp>
          <p:sp>
            <p:nvSpPr>
              <p:cNvPr id="89" name="Freeform 88">
                <a:extLst>
                  <a:ext uri="{FF2B5EF4-FFF2-40B4-BE49-F238E27FC236}">
                    <a16:creationId xmlns:a16="http://schemas.microsoft.com/office/drawing/2014/main" id="{FD9BBABC-699B-AD4E-93CF-5D1A895E788F}"/>
                  </a:ext>
                </a:extLst>
              </p:cNvPr>
              <p:cNvSpPr/>
              <p:nvPr/>
            </p:nvSpPr>
            <p:spPr>
              <a:xfrm>
                <a:off x="8968606" y="1707076"/>
                <a:ext cx="104310" cy="108013"/>
              </a:xfrm>
              <a:custGeom>
                <a:avLst/>
                <a:gdLst>
                  <a:gd name="connsiteX0" fmla="*/ 52155 w 104310"/>
                  <a:gd name="connsiteY0" fmla="*/ 0 h 108013"/>
                  <a:gd name="connsiteX1" fmla="*/ 52155 w 104310"/>
                  <a:gd name="connsiteY1" fmla="*/ 108014 h 108013"/>
                  <a:gd name="connsiteX2" fmla="*/ 52155 w 104310"/>
                  <a:gd name="connsiteY2" fmla="*/ 0 h 108013"/>
                </a:gdLst>
                <a:ahLst/>
                <a:cxnLst>
                  <a:cxn ang="0">
                    <a:pos x="connsiteX0" y="connsiteY0"/>
                  </a:cxn>
                  <a:cxn ang="0">
                    <a:pos x="connsiteX1" y="connsiteY1"/>
                  </a:cxn>
                  <a:cxn ang="0">
                    <a:pos x="connsiteX2" y="connsiteY2"/>
                  </a:cxn>
                </a:cxnLst>
                <a:rect l="l" t="t" r="r" b="b"/>
                <a:pathLst>
                  <a:path w="104310" h="108013">
                    <a:moveTo>
                      <a:pt x="52155" y="0"/>
                    </a:moveTo>
                    <a:cubicBezTo>
                      <a:pt x="-17333" y="0"/>
                      <a:pt x="-17436" y="108014"/>
                      <a:pt x="52155" y="108014"/>
                    </a:cubicBezTo>
                    <a:cubicBezTo>
                      <a:pt x="121644" y="108014"/>
                      <a:pt x="121747" y="0"/>
                      <a:pt x="52155" y="0"/>
                    </a:cubicBezTo>
                    <a:close/>
                  </a:path>
                </a:pathLst>
              </a:custGeom>
              <a:solidFill>
                <a:srgbClr val="BF6821"/>
              </a:solidFill>
              <a:ln w="5144" cap="flat">
                <a:noFill/>
                <a:prstDash val="solid"/>
                <a:miter/>
              </a:ln>
            </p:spPr>
            <p:txBody>
              <a:bodyPr rtlCol="0" anchor="ctr"/>
              <a:lstStyle/>
              <a:p>
                <a:endParaRPr lang="en-US"/>
              </a:p>
            </p:txBody>
          </p:sp>
          <p:sp>
            <p:nvSpPr>
              <p:cNvPr id="90" name="Freeform 89">
                <a:extLst>
                  <a:ext uri="{FF2B5EF4-FFF2-40B4-BE49-F238E27FC236}">
                    <a16:creationId xmlns:a16="http://schemas.microsoft.com/office/drawing/2014/main" id="{4F36AFEA-8479-3B4F-BAA1-1B4F926D922F}"/>
                  </a:ext>
                </a:extLst>
              </p:cNvPr>
              <p:cNvSpPr/>
              <p:nvPr/>
            </p:nvSpPr>
            <p:spPr>
              <a:xfrm>
                <a:off x="9164573" y="1270598"/>
                <a:ext cx="104310" cy="108013"/>
              </a:xfrm>
              <a:custGeom>
                <a:avLst/>
                <a:gdLst>
                  <a:gd name="connsiteX0" fmla="*/ 52155 w 104310"/>
                  <a:gd name="connsiteY0" fmla="*/ 0 h 108013"/>
                  <a:gd name="connsiteX1" fmla="*/ 52155 w 104310"/>
                  <a:gd name="connsiteY1" fmla="*/ 108014 h 108013"/>
                  <a:gd name="connsiteX2" fmla="*/ 52155 w 104310"/>
                  <a:gd name="connsiteY2" fmla="*/ 0 h 108013"/>
                </a:gdLst>
                <a:ahLst/>
                <a:cxnLst>
                  <a:cxn ang="0">
                    <a:pos x="connsiteX0" y="connsiteY0"/>
                  </a:cxn>
                  <a:cxn ang="0">
                    <a:pos x="connsiteX1" y="connsiteY1"/>
                  </a:cxn>
                  <a:cxn ang="0">
                    <a:pos x="connsiteX2" y="connsiteY2"/>
                  </a:cxn>
                </a:cxnLst>
                <a:rect l="l" t="t" r="r" b="b"/>
                <a:pathLst>
                  <a:path w="104310" h="108013">
                    <a:moveTo>
                      <a:pt x="52155" y="0"/>
                    </a:moveTo>
                    <a:cubicBezTo>
                      <a:pt x="-17334" y="0"/>
                      <a:pt x="-17437" y="108014"/>
                      <a:pt x="52155" y="108014"/>
                    </a:cubicBezTo>
                    <a:cubicBezTo>
                      <a:pt x="121644" y="108014"/>
                      <a:pt x="121747" y="0"/>
                      <a:pt x="52155" y="0"/>
                    </a:cubicBezTo>
                    <a:close/>
                  </a:path>
                </a:pathLst>
              </a:custGeom>
              <a:solidFill>
                <a:srgbClr val="BF6821"/>
              </a:solidFill>
              <a:ln w="5144" cap="flat">
                <a:noFill/>
                <a:prstDash val="solid"/>
                <a:miter/>
              </a:ln>
            </p:spPr>
            <p:txBody>
              <a:bodyPr rtlCol="0" anchor="ctr"/>
              <a:lstStyle/>
              <a:p>
                <a:endParaRPr lang="en-US"/>
              </a:p>
            </p:txBody>
          </p:sp>
          <p:sp>
            <p:nvSpPr>
              <p:cNvPr id="91" name="Freeform 90">
                <a:extLst>
                  <a:ext uri="{FF2B5EF4-FFF2-40B4-BE49-F238E27FC236}">
                    <a16:creationId xmlns:a16="http://schemas.microsoft.com/office/drawing/2014/main" id="{6420C0C8-F526-004F-B66F-E052EC72C894}"/>
                  </a:ext>
                </a:extLst>
              </p:cNvPr>
              <p:cNvSpPr/>
              <p:nvPr/>
            </p:nvSpPr>
            <p:spPr>
              <a:xfrm>
                <a:off x="9182781" y="3275946"/>
                <a:ext cx="104329" cy="108013"/>
              </a:xfrm>
              <a:custGeom>
                <a:avLst/>
                <a:gdLst>
                  <a:gd name="connsiteX0" fmla="*/ 52155 w 104329"/>
                  <a:gd name="connsiteY0" fmla="*/ 0 h 108013"/>
                  <a:gd name="connsiteX1" fmla="*/ 52155 w 104329"/>
                  <a:gd name="connsiteY1" fmla="*/ 108014 h 108013"/>
                  <a:gd name="connsiteX2" fmla="*/ 52155 w 104329"/>
                  <a:gd name="connsiteY2" fmla="*/ 0 h 108013"/>
                </a:gdLst>
                <a:ahLst/>
                <a:cxnLst>
                  <a:cxn ang="0">
                    <a:pos x="connsiteX0" y="connsiteY0"/>
                  </a:cxn>
                  <a:cxn ang="0">
                    <a:pos x="connsiteX1" y="connsiteY1"/>
                  </a:cxn>
                  <a:cxn ang="0">
                    <a:pos x="connsiteX2" y="connsiteY2"/>
                  </a:cxn>
                </a:cxnLst>
                <a:rect l="l" t="t" r="r" b="b"/>
                <a:pathLst>
                  <a:path w="104329" h="108013">
                    <a:moveTo>
                      <a:pt x="52155" y="0"/>
                    </a:moveTo>
                    <a:cubicBezTo>
                      <a:pt x="-17334" y="0"/>
                      <a:pt x="-17436" y="108014"/>
                      <a:pt x="52155" y="108014"/>
                    </a:cubicBezTo>
                    <a:cubicBezTo>
                      <a:pt x="121643" y="108014"/>
                      <a:pt x="121798" y="0"/>
                      <a:pt x="52155" y="0"/>
                    </a:cubicBezTo>
                    <a:close/>
                  </a:path>
                </a:pathLst>
              </a:custGeom>
              <a:solidFill>
                <a:srgbClr val="BF6821"/>
              </a:solidFill>
              <a:ln w="5144" cap="flat">
                <a:noFill/>
                <a:prstDash val="solid"/>
                <a:miter/>
              </a:ln>
            </p:spPr>
            <p:txBody>
              <a:bodyPr rtlCol="0" anchor="ctr"/>
              <a:lstStyle/>
              <a:p>
                <a:endParaRPr lang="en-US"/>
              </a:p>
            </p:txBody>
          </p:sp>
          <p:sp>
            <p:nvSpPr>
              <p:cNvPr id="92" name="Freeform 91">
                <a:extLst>
                  <a:ext uri="{FF2B5EF4-FFF2-40B4-BE49-F238E27FC236}">
                    <a16:creationId xmlns:a16="http://schemas.microsoft.com/office/drawing/2014/main" id="{C01633C4-2047-6446-A019-F3064242345B}"/>
                  </a:ext>
                </a:extLst>
              </p:cNvPr>
              <p:cNvSpPr/>
              <p:nvPr/>
            </p:nvSpPr>
            <p:spPr>
              <a:xfrm>
                <a:off x="10253813" y="5398720"/>
                <a:ext cx="104329" cy="108013"/>
              </a:xfrm>
              <a:custGeom>
                <a:avLst/>
                <a:gdLst>
                  <a:gd name="connsiteX0" fmla="*/ 52155 w 104329"/>
                  <a:gd name="connsiteY0" fmla="*/ 0 h 108013"/>
                  <a:gd name="connsiteX1" fmla="*/ 52155 w 104329"/>
                  <a:gd name="connsiteY1" fmla="*/ 108014 h 108013"/>
                  <a:gd name="connsiteX2" fmla="*/ 52155 w 104329"/>
                  <a:gd name="connsiteY2" fmla="*/ 0 h 108013"/>
                </a:gdLst>
                <a:ahLst/>
                <a:cxnLst>
                  <a:cxn ang="0">
                    <a:pos x="connsiteX0" y="connsiteY0"/>
                  </a:cxn>
                  <a:cxn ang="0">
                    <a:pos x="connsiteX1" y="connsiteY1"/>
                  </a:cxn>
                  <a:cxn ang="0">
                    <a:pos x="connsiteX2" y="connsiteY2"/>
                  </a:cxn>
                </a:cxnLst>
                <a:rect l="l" t="t" r="r" b="b"/>
                <a:pathLst>
                  <a:path w="104329" h="108013">
                    <a:moveTo>
                      <a:pt x="52155" y="0"/>
                    </a:moveTo>
                    <a:cubicBezTo>
                      <a:pt x="-17334" y="0"/>
                      <a:pt x="-17437" y="108014"/>
                      <a:pt x="52155" y="108014"/>
                    </a:cubicBezTo>
                    <a:cubicBezTo>
                      <a:pt x="121644" y="108014"/>
                      <a:pt x="121798" y="0"/>
                      <a:pt x="52155" y="0"/>
                    </a:cubicBezTo>
                    <a:close/>
                  </a:path>
                </a:pathLst>
              </a:custGeom>
              <a:solidFill>
                <a:srgbClr val="BF6821"/>
              </a:solidFill>
              <a:ln w="5144" cap="flat">
                <a:noFill/>
                <a:prstDash val="solid"/>
                <a:miter/>
              </a:ln>
            </p:spPr>
            <p:txBody>
              <a:bodyPr rtlCol="0" anchor="ctr"/>
              <a:lstStyle/>
              <a:p>
                <a:endParaRPr lang="en-US"/>
              </a:p>
            </p:txBody>
          </p:sp>
          <p:sp>
            <p:nvSpPr>
              <p:cNvPr id="93" name="Freeform 92">
                <a:extLst>
                  <a:ext uri="{FF2B5EF4-FFF2-40B4-BE49-F238E27FC236}">
                    <a16:creationId xmlns:a16="http://schemas.microsoft.com/office/drawing/2014/main" id="{006A6353-0C85-6E47-85C2-6CE33F8F300B}"/>
                  </a:ext>
                </a:extLst>
              </p:cNvPr>
              <p:cNvSpPr/>
              <p:nvPr/>
            </p:nvSpPr>
            <p:spPr>
              <a:xfrm>
                <a:off x="9164573" y="6283916"/>
                <a:ext cx="104310" cy="108013"/>
              </a:xfrm>
              <a:custGeom>
                <a:avLst/>
                <a:gdLst>
                  <a:gd name="connsiteX0" fmla="*/ 52155 w 104310"/>
                  <a:gd name="connsiteY0" fmla="*/ 0 h 108013"/>
                  <a:gd name="connsiteX1" fmla="*/ 52155 w 104310"/>
                  <a:gd name="connsiteY1" fmla="*/ 108014 h 108013"/>
                  <a:gd name="connsiteX2" fmla="*/ 52155 w 104310"/>
                  <a:gd name="connsiteY2" fmla="*/ 0 h 108013"/>
                </a:gdLst>
                <a:ahLst/>
                <a:cxnLst>
                  <a:cxn ang="0">
                    <a:pos x="connsiteX0" y="connsiteY0"/>
                  </a:cxn>
                  <a:cxn ang="0">
                    <a:pos x="connsiteX1" y="connsiteY1"/>
                  </a:cxn>
                  <a:cxn ang="0">
                    <a:pos x="connsiteX2" y="connsiteY2"/>
                  </a:cxn>
                </a:cxnLst>
                <a:rect l="l" t="t" r="r" b="b"/>
                <a:pathLst>
                  <a:path w="104310" h="108013">
                    <a:moveTo>
                      <a:pt x="52155" y="0"/>
                    </a:moveTo>
                    <a:cubicBezTo>
                      <a:pt x="-17334" y="0"/>
                      <a:pt x="-17437" y="108014"/>
                      <a:pt x="52155" y="108014"/>
                    </a:cubicBezTo>
                    <a:cubicBezTo>
                      <a:pt x="121644" y="108014"/>
                      <a:pt x="121747" y="0"/>
                      <a:pt x="52155" y="0"/>
                    </a:cubicBezTo>
                    <a:close/>
                  </a:path>
                </a:pathLst>
              </a:custGeom>
              <a:solidFill>
                <a:srgbClr val="BF6821"/>
              </a:solidFill>
              <a:ln w="5144" cap="flat">
                <a:noFill/>
                <a:prstDash val="solid"/>
                <a:miter/>
              </a:ln>
            </p:spPr>
            <p:txBody>
              <a:bodyPr rtlCol="0" anchor="ctr"/>
              <a:lstStyle/>
              <a:p>
                <a:endParaRPr lang="en-US"/>
              </a:p>
            </p:txBody>
          </p:sp>
          <p:sp>
            <p:nvSpPr>
              <p:cNvPr id="94" name="Freeform 93">
                <a:extLst>
                  <a:ext uri="{FF2B5EF4-FFF2-40B4-BE49-F238E27FC236}">
                    <a16:creationId xmlns:a16="http://schemas.microsoft.com/office/drawing/2014/main" id="{9E7FD16B-2721-1F4A-9F4C-4CDB47AAAAC0}"/>
                  </a:ext>
                </a:extLst>
              </p:cNvPr>
              <p:cNvSpPr/>
              <p:nvPr/>
            </p:nvSpPr>
            <p:spPr>
              <a:xfrm>
                <a:off x="9839092" y="4807269"/>
                <a:ext cx="104310" cy="108013"/>
              </a:xfrm>
              <a:custGeom>
                <a:avLst/>
                <a:gdLst>
                  <a:gd name="connsiteX0" fmla="*/ 52155 w 104310"/>
                  <a:gd name="connsiteY0" fmla="*/ 0 h 108013"/>
                  <a:gd name="connsiteX1" fmla="*/ 52155 w 104310"/>
                  <a:gd name="connsiteY1" fmla="*/ 108014 h 108013"/>
                  <a:gd name="connsiteX2" fmla="*/ 52155 w 104310"/>
                  <a:gd name="connsiteY2" fmla="*/ 0 h 108013"/>
                </a:gdLst>
                <a:ahLst/>
                <a:cxnLst>
                  <a:cxn ang="0">
                    <a:pos x="connsiteX0" y="connsiteY0"/>
                  </a:cxn>
                  <a:cxn ang="0">
                    <a:pos x="connsiteX1" y="connsiteY1"/>
                  </a:cxn>
                  <a:cxn ang="0">
                    <a:pos x="connsiteX2" y="connsiteY2"/>
                  </a:cxn>
                </a:cxnLst>
                <a:rect l="l" t="t" r="r" b="b"/>
                <a:pathLst>
                  <a:path w="104310" h="108013">
                    <a:moveTo>
                      <a:pt x="52155" y="0"/>
                    </a:moveTo>
                    <a:cubicBezTo>
                      <a:pt x="-17334" y="0"/>
                      <a:pt x="-17437" y="108014"/>
                      <a:pt x="52155" y="108014"/>
                    </a:cubicBezTo>
                    <a:cubicBezTo>
                      <a:pt x="121644" y="108014"/>
                      <a:pt x="121747" y="0"/>
                      <a:pt x="52155" y="0"/>
                    </a:cubicBezTo>
                    <a:close/>
                  </a:path>
                </a:pathLst>
              </a:custGeom>
              <a:solidFill>
                <a:srgbClr val="BF6821"/>
              </a:solidFill>
              <a:ln w="5144" cap="flat">
                <a:noFill/>
                <a:prstDash val="solid"/>
                <a:miter/>
              </a:ln>
            </p:spPr>
            <p:txBody>
              <a:bodyPr rtlCol="0" anchor="ctr"/>
              <a:lstStyle/>
              <a:p>
                <a:endParaRPr lang="en-US"/>
              </a:p>
            </p:txBody>
          </p:sp>
        </p:grpSp>
        <p:sp>
          <p:nvSpPr>
            <p:cNvPr id="95" name="Freeform 94">
              <a:extLst>
                <a:ext uri="{FF2B5EF4-FFF2-40B4-BE49-F238E27FC236}">
                  <a16:creationId xmlns:a16="http://schemas.microsoft.com/office/drawing/2014/main" id="{24245822-146F-274E-ABEB-A2BDC103F209}"/>
                </a:ext>
              </a:extLst>
            </p:cNvPr>
            <p:cNvSpPr/>
            <p:nvPr/>
          </p:nvSpPr>
          <p:spPr>
            <a:xfrm>
              <a:off x="6320680" y="6472355"/>
              <a:ext cx="496774" cy="516151"/>
            </a:xfrm>
            <a:custGeom>
              <a:avLst/>
              <a:gdLst>
                <a:gd name="connsiteX0" fmla="*/ 1012000 w 1039233"/>
                <a:gd name="connsiteY0" fmla="*/ 267911 h 1024414"/>
                <a:gd name="connsiteX1" fmla="*/ 869628 w 1039233"/>
                <a:gd name="connsiteY1" fmla="*/ 176357 h 1024414"/>
                <a:gd name="connsiteX2" fmla="*/ 679833 w 1039233"/>
                <a:gd name="connsiteY2" fmla="*/ 192096 h 1024414"/>
                <a:gd name="connsiteX3" fmla="*/ 676850 w 1039233"/>
                <a:gd name="connsiteY3" fmla="*/ 187004 h 1024414"/>
                <a:gd name="connsiteX4" fmla="*/ 237338 w 1039233"/>
                <a:gd name="connsiteY4" fmla="*/ 29767 h 1024414"/>
                <a:gd name="connsiteX5" fmla="*/ 98052 w 1039233"/>
                <a:gd name="connsiteY5" fmla="*/ 231753 h 1024414"/>
                <a:gd name="connsiteX6" fmla="*/ 134005 w 1039233"/>
                <a:gd name="connsiteY6" fmla="*/ 443767 h 1024414"/>
                <a:gd name="connsiteX7" fmla="*/ 68271 w 1039233"/>
                <a:gd name="connsiteY7" fmla="*/ 478177 h 1024414"/>
                <a:gd name="connsiteX8" fmla="*/ 994 w 1039233"/>
                <a:gd name="connsiteY8" fmla="*/ 620498 h 1024414"/>
                <a:gd name="connsiteX9" fmla="*/ 109316 w 1039233"/>
                <a:gd name="connsiteY9" fmla="*/ 902671 h 1024414"/>
                <a:gd name="connsiteX10" fmla="*/ 400181 w 1039233"/>
                <a:gd name="connsiteY10" fmla="*/ 949322 h 1024414"/>
                <a:gd name="connsiteX11" fmla="*/ 428984 w 1039233"/>
                <a:gd name="connsiteY11" fmla="*/ 930291 h 1024414"/>
                <a:gd name="connsiteX12" fmla="*/ 447398 w 1039233"/>
                <a:gd name="connsiteY12" fmla="*/ 930960 h 1024414"/>
                <a:gd name="connsiteX13" fmla="*/ 528408 w 1039233"/>
                <a:gd name="connsiteY13" fmla="*/ 970822 h 1024414"/>
                <a:gd name="connsiteX14" fmla="*/ 691097 w 1039233"/>
                <a:gd name="connsiteY14" fmla="*/ 1020765 h 1024414"/>
                <a:gd name="connsiteX15" fmla="*/ 836196 w 1039233"/>
                <a:gd name="connsiteY15" fmla="*/ 950042 h 1024414"/>
                <a:gd name="connsiteX16" fmla="*/ 823337 w 1039233"/>
                <a:gd name="connsiteY16" fmla="*/ 855402 h 1024414"/>
                <a:gd name="connsiteX17" fmla="*/ 960411 w 1039233"/>
                <a:gd name="connsiteY17" fmla="*/ 719973 h 1024414"/>
                <a:gd name="connsiteX18" fmla="*/ 941277 w 1039233"/>
                <a:gd name="connsiteY18" fmla="*/ 503946 h 1024414"/>
                <a:gd name="connsiteX19" fmla="*/ 1015961 w 1039233"/>
                <a:gd name="connsiteY19" fmla="*/ 438213 h 1024414"/>
                <a:gd name="connsiteX20" fmla="*/ 1012000 w 1039233"/>
                <a:gd name="connsiteY20" fmla="*/ 267911 h 10244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039233" h="1024414">
                  <a:moveTo>
                    <a:pt x="1012000" y="267911"/>
                  </a:moveTo>
                  <a:cubicBezTo>
                    <a:pt x="979802" y="220180"/>
                    <a:pt x="926104" y="186592"/>
                    <a:pt x="869628" y="176357"/>
                  </a:cubicBezTo>
                  <a:cubicBezTo>
                    <a:pt x="805488" y="164733"/>
                    <a:pt x="741966" y="176048"/>
                    <a:pt x="679833" y="192096"/>
                  </a:cubicBezTo>
                  <a:cubicBezTo>
                    <a:pt x="678958" y="190399"/>
                    <a:pt x="677982" y="188701"/>
                    <a:pt x="676850" y="187004"/>
                  </a:cubicBezTo>
                  <a:cubicBezTo>
                    <a:pt x="581283" y="42780"/>
                    <a:pt x="405119" y="-50934"/>
                    <a:pt x="237338" y="29767"/>
                  </a:cubicBezTo>
                  <a:cubicBezTo>
                    <a:pt x="157357" y="68240"/>
                    <a:pt x="108030" y="144622"/>
                    <a:pt x="98052" y="231753"/>
                  </a:cubicBezTo>
                  <a:cubicBezTo>
                    <a:pt x="89822" y="303813"/>
                    <a:pt x="108802" y="375771"/>
                    <a:pt x="134005" y="443767"/>
                  </a:cubicBezTo>
                  <a:cubicBezTo>
                    <a:pt x="110293" y="450145"/>
                    <a:pt x="87868" y="462027"/>
                    <a:pt x="68271" y="478177"/>
                  </a:cubicBezTo>
                  <a:cubicBezTo>
                    <a:pt x="25580" y="513308"/>
                    <a:pt x="5417" y="566594"/>
                    <a:pt x="994" y="620498"/>
                  </a:cubicBezTo>
                  <a:cubicBezTo>
                    <a:pt x="-7235" y="720591"/>
                    <a:pt x="36227" y="833851"/>
                    <a:pt x="109316" y="902671"/>
                  </a:cubicBezTo>
                  <a:cubicBezTo>
                    <a:pt x="185903" y="974731"/>
                    <a:pt x="305232" y="1001580"/>
                    <a:pt x="400181" y="949322"/>
                  </a:cubicBezTo>
                  <a:cubicBezTo>
                    <a:pt x="410314" y="943716"/>
                    <a:pt x="419058" y="936206"/>
                    <a:pt x="428984" y="930291"/>
                  </a:cubicBezTo>
                  <a:cubicBezTo>
                    <a:pt x="437934" y="924993"/>
                    <a:pt x="435620" y="925148"/>
                    <a:pt x="447398" y="930960"/>
                  </a:cubicBezTo>
                  <a:cubicBezTo>
                    <a:pt x="474453" y="944333"/>
                    <a:pt x="500531" y="958941"/>
                    <a:pt x="528408" y="970822"/>
                  </a:cubicBezTo>
                  <a:cubicBezTo>
                    <a:pt x="580769" y="993145"/>
                    <a:pt x="635033" y="1010530"/>
                    <a:pt x="691097" y="1020765"/>
                  </a:cubicBezTo>
                  <a:cubicBezTo>
                    <a:pt x="753334" y="1032133"/>
                    <a:pt x="817422" y="1019171"/>
                    <a:pt x="836196" y="950042"/>
                  </a:cubicBezTo>
                  <a:cubicBezTo>
                    <a:pt x="845557" y="915478"/>
                    <a:pt x="838458" y="883948"/>
                    <a:pt x="823337" y="855402"/>
                  </a:cubicBezTo>
                  <a:cubicBezTo>
                    <a:pt x="885110" y="833079"/>
                    <a:pt x="936288" y="781644"/>
                    <a:pt x="960411" y="719973"/>
                  </a:cubicBezTo>
                  <a:cubicBezTo>
                    <a:pt x="988340" y="648582"/>
                    <a:pt x="976202" y="570195"/>
                    <a:pt x="941277" y="503946"/>
                  </a:cubicBezTo>
                  <a:cubicBezTo>
                    <a:pt x="971624" y="489905"/>
                    <a:pt x="997958" y="466553"/>
                    <a:pt x="1015961" y="438213"/>
                  </a:cubicBezTo>
                  <a:cubicBezTo>
                    <a:pt x="1048931" y="386109"/>
                    <a:pt x="1046205" y="318677"/>
                    <a:pt x="1012000" y="267911"/>
                  </a:cubicBezTo>
                  <a:close/>
                </a:path>
              </a:pathLst>
            </a:custGeom>
            <a:solidFill>
              <a:srgbClr val="FFFFFF"/>
            </a:solidFill>
            <a:ln w="5144" cap="flat">
              <a:noFill/>
              <a:prstDash val="solid"/>
              <a:miter/>
            </a:ln>
          </p:spPr>
          <p:txBody>
            <a:bodyPr rtlCol="0" anchor="ctr"/>
            <a:lstStyle/>
            <a:p>
              <a:endParaRPr lang="en-US"/>
            </a:p>
          </p:txBody>
        </p:sp>
        <p:sp>
          <p:nvSpPr>
            <p:cNvPr id="96" name="Freeform 95">
              <a:extLst>
                <a:ext uri="{FF2B5EF4-FFF2-40B4-BE49-F238E27FC236}">
                  <a16:creationId xmlns:a16="http://schemas.microsoft.com/office/drawing/2014/main" id="{FFD09718-C5C3-C043-A249-A942F4759F92}"/>
                </a:ext>
              </a:extLst>
            </p:cNvPr>
            <p:cNvSpPr/>
            <p:nvPr/>
          </p:nvSpPr>
          <p:spPr>
            <a:xfrm>
              <a:off x="6301513" y="6446497"/>
              <a:ext cx="544019" cy="560084"/>
            </a:xfrm>
            <a:custGeom>
              <a:avLst/>
              <a:gdLst>
                <a:gd name="connsiteX0" fmla="*/ 1131050 w 1138068"/>
                <a:gd name="connsiteY0" fmla="*/ 327409 h 1111608"/>
                <a:gd name="connsiteX1" fmla="*/ 1115053 w 1138068"/>
                <a:gd name="connsiteY1" fmla="*/ 288319 h 1111608"/>
                <a:gd name="connsiteX2" fmla="*/ 1090570 w 1138068"/>
                <a:gd name="connsiteY2" fmla="*/ 253394 h 1111608"/>
                <a:gd name="connsiteX3" fmla="*/ 1025248 w 1138068"/>
                <a:gd name="connsiteY3" fmla="*/ 202473 h 1111608"/>
                <a:gd name="connsiteX4" fmla="*/ 876807 w 1138068"/>
                <a:gd name="connsiteY4" fmla="*/ 173413 h 1111608"/>
                <a:gd name="connsiteX5" fmla="*/ 811793 w 1138068"/>
                <a:gd name="connsiteY5" fmla="*/ 187197 h 1111608"/>
                <a:gd name="connsiteX6" fmla="*/ 760358 w 1138068"/>
                <a:gd name="connsiteY6" fmla="*/ 211938 h 1111608"/>
                <a:gd name="connsiteX7" fmla="*/ 753517 w 1138068"/>
                <a:gd name="connsiteY7" fmla="*/ 216670 h 1111608"/>
                <a:gd name="connsiteX8" fmla="*/ 700076 w 1138068"/>
                <a:gd name="connsiteY8" fmla="*/ 122286 h 1111608"/>
                <a:gd name="connsiteX9" fmla="*/ 618603 w 1138068"/>
                <a:gd name="connsiteY9" fmla="*/ 51409 h 1111608"/>
                <a:gd name="connsiteX10" fmla="*/ 521751 w 1138068"/>
                <a:gd name="connsiteY10" fmla="*/ 10004 h 1111608"/>
                <a:gd name="connsiteX11" fmla="*/ 419601 w 1138068"/>
                <a:gd name="connsiteY11" fmla="*/ 849 h 1111608"/>
                <a:gd name="connsiteX12" fmla="*/ 242973 w 1138068"/>
                <a:gd name="connsiteY12" fmla="*/ 67663 h 1111608"/>
                <a:gd name="connsiteX13" fmla="*/ 137068 w 1138068"/>
                <a:gd name="connsiteY13" fmla="*/ 195067 h 1111608"/>
                <a:gd name="connsiteX14" fmla="*/ 113254 w 1138068"/>
                <a:gd name="connsiteY14" fmla="*/ 263733 h 1111608"/>
                <a:gd name="connsiteX15" fmla="*/ 105024 w 1138068"/>
                <a:gd name="connsiteY15" fmla="*/ 327358 h 1111608"/>
                <a:gd name="connsiteX16" fmla="*/ 115569 w 1138068"/>
                <a:gd name="connsiteY16" fmla="*/ 426730 h 1111608"/>
                <a:gd name="connsiteX17" fmla="*/ 135268 w 1138068"/>
                <a:gd name="connsiteY17" fmla="*/ 481200 h 1111608"/>
                <a:gd name="connsiteX18" fmla="*/ 145195 w 1138068"/>
                <a:gd name="connsiteY18" fmla="*/ 498945 h 1111608"/>
                <a:gd name="connsiteX19" fmla="*/ 153270 w 1138068"/>
                <a:gd name="connsiteY19" fmla="*/ 511083 h 1111608"/>
                <a:gd name="connsiteX20" fmla="*/ 144835 w 1138068"/>
                <a:gd name="connsiteY20" fmla="*/ 510518 h 1111608"/>
                <a:gd name="connsiteX21" fmla="*/ 126987 w 1138068"/>
                <a:gd name="connsiteY21" fmla="*/ 510621 h 1111608"/>
                <a:gd name="connsiteX22" fmla="*/ 107647 w 1138068"/>
                <a:gd name="connsiteY22" fmla="*/ 513450 h 1111608"/>
                <a:gd name="connsiteX23" fmla="*/ 66860 w 1138068"/>
                <a:gd name="connsiteY23" fmla="*/ 529754 h 1111608"/>
                <a:gd name="connsiteX24" fmla="*/ 31318 w 1138068"/>
                <a:gd name="connsiteY24" fmla="*/ 563239 h 1111608"/>
                <a:gd name="connsiteX25" fmla="*/ 9510 w 1138068"/>
                <a:gd name="connsiteY25" fmla="*/ 608244 h 1111608"/>
                <a:gd name="connsiteX26" fmla="*/ 715 w 1138068"/>
                <a:gd name="connsiteY26" fmla="*/ 656953 h 1111608"/>
                <a:gd name="connsiteX27" fmla="*/ 1383 w 1138068"/>
                <a:gd name="connsiteY27" fmla="*/ 706125 h 1111608"/>
                <a:gd name="connsiteX28" fmla="*/ 8327 w 1138068"/>
                <a:gd name="connsiteY28" fmla="*/ 755143 h 1111608"/>
                <a:gd name="connsiteX29" fmla="*/ 40525 w 1138068"/>
                <a:gd name="connsiteY29" fmla="*/ 851840 h 1111608"/>
                <a:gd name="connsiteX30" fmla="*/ 95406 w 1138068"/>
                <a:gd name="connsiteY30" fmla="*/ 939486 h 1111608"/>
                <a:gd name="connsiteX31" fmla="*/ 168907 w 1138068"/>
                <a:gd name="connsiteY31" fmla="*/ 1010054 h 1111608"/>
                <a:gd name="connsiteX32" fmla="*/ 255369 w 1138068"/>
                <a:gd name="connsiteY32" fmla="*/ 1055780 h 1111608"/>
                <a:gd name="connsiteX33" fmla="*/ 344712 w 1138068"/>
                <a:gd name="connsiteY33" fmla="*/ 1068948 h 1111608"/>
                <a:gd name="connsiteX34" fmla="*/ 385294 w 1138068"/>
                <a:gd name="connsiteY34" fmla="*/ 1062621 h 1111608"/>
                <a:gd name="connsiteX35" fmla="*/ 394604 w 1138068"/>
                <a:gd name="connsiteY35" fmla="*/ 1059947 h 1111608"/>
                <a:gd name="connsiteX36" fmla="*/ 403553 w 1138068"/>
                <a:gd name="connsiteY36" fmla="*/ 1056963 h 1111608"/>
                <a:gd name="connsiteX37" fmla="*/ 420218 w 1138068"/>
                <a:gd name="connsiteY37" fmla="*/ 1049814 h 1111608"/>
                <a:gd name="connsiteX38" fmla="*/ 469956 w 1138068"/>
                <a:gd name="connsiteY38" fmla="*/ 1013501 h 1111608"/>
                <a:gd name="connsiteX39" fmla="*/ 484769 w 1138068"/>
                <a:gd name="connsiteY39" fmla="*/ 993390 h 1111608"/>
                <a:gd name="connsiteX40" fmla="*/ 505343 w 1138068"/>
                <a:gd name="connsiteY40" fmla="*/ 1013552 h 1111608"/>
                <a:gd name="connsiteX41" fmla="*/ 606876 w 1138068"/>
                <a:gd name="connsiteY41" fmla="*/ 1073783 h 1111608"/>
                <a:gd name="connsiteX42" fmla="*/ 726308 w 1138068"/>
                <a:gd name="connsiteY42" fmla="*/ 1110147 h 1111608"/>
                <a:gd name="connsiteX43" fmla="*/ 760306 w 1138068"/>
                <a:gd name="connsiteY43" fmla="*/ 1111433 h 1111608"/>
                <a:gd name="connsiteX44" fmla="*/ 794922 w 1138068"/>
                <a:gd name="connsiteY44" fmla="*/ 1107164 h 1111608"/>
                <a:gd name="connsiteX45" fmla="*/ 860039 w 1138068"/>
                <a:gd name="connsiteY45" fmla="*/ 1079852 h 1111608"/>
                <a:gd name="connsiteX46" fmla="*/ 908696 w 1138068"/>
                <a:gd name="connsiteY46" fmla="*/ 1025176 h 1111608"/>
                <a:gd name="connsiteX47" fmla="*/ 920784 w 1138068"/>
                <a:gd name="connsiteY47" fmla="*/ 991126 h 1111608"/>
                <a:gd name="connsiteX48" fmla="*/ 924590 w 1138068"/>
                <a:gd name="connsiteY48" fmla="*/ 956922 h 1111608"/>
                <a:gd name="connsiteX49" fmla="*/ 904993 w 1138068"/>
                <a:gd name="connsiteY49" fmla="*/ 865625 h 1111608"/>
                <a:gd name="connsiteX50" fmla="*/ 929116 w 1138068"/>
                <a:gd name="connsiteY50" fmla="*/ 865522 h 1111608"/>
                <a:gd name="connsiteX51" fmla="*/ 1018407 w 1138068"/>
                <a:gd name="connsiteY51" fmla="*/ 817893 h 1111608"/>
                <a:gd name="connsiteX52" fmla="*/ 1038055 w 1138068"/>
                <a:gd name="connsiteY52" fmla="*/ 791919 h 1111608"/>
                <a:gd name="connsiteX53" fmla="*/ 1052611 w 1138068"/>
                <a:gd name="connsiteY53" fmla="*/ 760646 h 1111608"/>
                <a:gd name="connsiteX54" fmla="*/ 1062384 w 1138068"/>
                <a:gd name="connsiteY54" fmla="*/ 689820 h 1111608"/>
                <a:gd name="connsiteX55" fmla="*/ 1045565 w 1138068"/>
                <a:gd name="connsiteY55" fmla="*/ 618017 h 1111608"/>
                <a:gd name="connsiteX56" fmla="*/ 1027768 w 1138068"/>
                <a:gd name="connsiteY56" fmla="*/ 585150 h 1111608"/>
                <a:gd name="connsiteX57" fmla="*/ 1005137 w 1138068"/>
                <a:gd name="connsiteY57" fmla="*/ 556244 h 1111608"/>
                <a:gd name="connsiteX58" fmla="*/ 992638 w 1138068"/>
                <a:gd name="connsiteY58" fmla="*/ 543693 h 1111608"/>
                <a:gd name="connsiteX59" fmla="*/ 1012132 w 1138068"/>
                <a:gd name="connsiteY59" fmla="*/ 538653 h 1111608"/>
                <a:gd name="connsiteX60" fmla="*/ 1055492 w 1138068"/>
                <a:gd name="connsiteY60" fmla="*/ 518799 h 1111608"/>
                <a:gd name="connsiteX61" fmla="*/ 1102709 w 1138068"/>
                <a:gd name="connsiteY61" fmla="*/ 477960 h 1111608"/>
                <a:gd name="connsiteX62" fmla="*/ 1113305 w 1138068"/>
                <a:gd name="connsiteY62" fmla="*/ 463403 h 1111608"/>
                <a:gd name="connsiteX63" fmla="*/ 1122409 w 1138068"/>
                <a:gd name="connsiteY63" fmla="*/ 446944 h 1111608"/>
                <a:gd name="connsiteX64" fmla="*/ 1135010 w 1138068"/>
                <a:gd name="connsiteY64" fmla="*/ 409397 h 1111608"/>
                <a:gd name="connsiteX65" fmla="*/ 1131050 w 1138068"/>
                <a:gd name="connsiteY65" fmla="*/ 327409 h 1111608"/>
                <a:gd name="connsiteX66" fmla="*/ 432974 w 1138068"/>
                <a:gd name="connsiteY66" fmla="*/ 995344 h 1111608"/>
                <a:gd name="connsiteX67" fmla="*/ 319612 w 1138068"/>
                <a:gd name="connsiteY67" fmla="*/ 1011752 h 1111608"/>
                <a:gd name="connsiteX68" fmla="*/ 182845 w 1138068"/>
                <a:gd name="connsiteY68" fmla="*/ 938097 h 1111608"/>
                <a:gd name="connsiteX69" fmla="*/ 126113 w 1138068"/>
                <a:gd name="connsiteY69" fmla="*/ 871386 h 1111608"/>
                <a:gd name="connsiteX70" fmla="*/ 85016 w 1138068"/>
                <a:gd name="connsiteY70" fmla="*/ 793308 h 1111608"/>
                <a:gd name="connsiteX71" fmla="*/ 62282 w 1138068"/>
                <a:gd name="connsiteY71" fmla="*/ 710652 h 1111608"/>
                <a:gd name="connsiteX72" fmla="*/ 59453 w 1138068"/>
                <a:gd name="connsiteY72" fmla="*/ 690129 h 1111608"/>
                <a:gd name="connsiteX73" fmla="*/ 58064 w 1138068"/>
                <a:gd name="connsiteY73" fmla="*/ 670378 h 1111608"/>
                <a:gd name="connsiteX74" fmla="*/ 59967 w 1138068"/>
                <a:gd name="connsiteY74" fmla="*/ 633190 h 1111608"/>
                <a:gd name="connsiteX75" fmla="*/ 85531 w 1138068"/>
                <a:gd name="connsiteY75" fmla="*/ 576303 h 1111608"/>
                <a:gd name="connsiteX76" fmla="*/ 107596 w 1138068"/>
                <a:gd name="connsiteY76" fmla="*/ 560101 h 1111608"/>
                <a:gd name="connsiteX77" fmla="*/ 131925 w 1138068"/>
                <a:gd name="connsiteY77" fmla="*/ 551666 h 1111608"/>
                <a:gd name="connsiteX78" fmla="*/ 174873 w 1138068"/>
                <a:gd name="connsiteY78" fmla="*/ 549094 h 1111608"/>
                <a:gd name="connsiteX79" fmla="*/ 190458 w 1138068"/>
                <a:gd name="connsiteY79" fmla="*/ 550431 h 1111608"/>
                <a:gd name="connsiteX80" fmla="*/ 201208 w 1138068"/>
                <a:gd name="connsiteY80" fmla="*/ 551563 h 1111608"/>
                <a:gd name="connsiteX81" fmla="*/ 230371 w 1138068"/>
                <a:gd name="connsiteY81" fmla="*/ 553363 h 1111608"/>
                <a:gd name="connsiteX82" fmla="*/ 235772 w 1138068"/>
                <a:gd name="connsiteY82" fmla="*/ 546985 h 1111608"/>
                <a:gd name="connsiteX83" fmla="*/ 229806 w 1138068"/>
                <a:gd name="connsiteY83" fmla="*/ 540196 h 1111608"/>
                <a:gd name="connsiteX84" fmla="*/ 217924 w 1138068"/>
                <a:gd name="connsiteY84" fmla="*/ 531812 h 1111608"/>
                <a:gd name="connsiteX85" fmla="*/ 175747 w 1138068"/>
                <a:gd name="connsiteY85" fmla="*/ 514890 h 1111608"/>
                <a:gd name="connsiteX86" fmla="*/ 173279 w 1138068"/>
                <a:gd name="connsiteY86" fmla="*/ 514375 h 1111608"/>
                <a:gd name="connsiteX87" fmla="*/ 173073 w 1138068"/>
                <a:gd name="connsiteY87" fmla="*/ 513810 h 1111608"/>
                <a:gd name="connsiteX88" fmla="*/ 169318 w 1138068"/>
                <a:gd name="connsiteY88" fmla="*/ 502545 h 1111608"/>
                <a:gd name="connsiteX89" fmla="*/ 164689 w 1138068"/>
                <a:gd name="connsiteY89" fmla="*/ 489018 h 1111608"/>
                <a:gd name="connsiteX90" fmla="*/ 147047 w 1138068"/>
                <a:gd name="connsiteY90" fmla="*/ 411351 h 1111608"/>
                <a:gd name="connsiteX91" fmla="*/ 150956 w 1138068"/>
                <a:gd name="connsiteY91" fmla="*/ 301023 h 1111608"/>
                <a:gd name="connsiteX92" fmla="*/ 169935 w 1138068"/>
                <a:gd name="connsiteY92" fmla="*/ 239301 h 1111608"/>
                <a:gd name="connsiteX93" fmla="*/ 205117 w 1138068"/>
                <a:gd name="connsiteY93" fmla="*/ 179328 h 1111608"/>
                <a:gd name="connsiteX94" fmla="*/ 324549 w 1138068"/>
                <a:gd name="connsiteY94" fmla="*/ 84893 h 1111608"/>
                <a:gd name="connsiteX95" fmla="*/ 486415 w 1138068"/>
                <a:gd name="connsiteY95" fmla="*/ 65451 h 1111608"/>
                <a:gd name="connsiteX96" fmla="*/ 637274 w 1138068"/>
                <a:gd name="connsiteY96" fmla="*/ 148467 h 1111608"/>
                <a:gd name="connsiteX97" fmla="*/ 685674 w 1138068"/>
                <a:gd name="connsiteY97" fmla="*/ 221607 h 1111608"/>
                <a:gd name="connsiteX98" fmla="*/ 700128 w 1138068"/>
                <a:gd name="connsiteY98" fmla="*/ 263990 h 1111608"/>
                <a:gd name="connsiteX99" fmla="*/ 702596 w 1138068"/>
                <a:gd name="connsiteY99" fmla="*/ 274277 h 1111608"/>
                <a:gd name="connsiteX100" fmla="*/ 704911 w 1138068"/>
                <a:gd name="connsiteY100" fmla="*/ 285747 h 1111608"/>
                <a:gd name="connsiteX101" fmla="*/ 708409 w 1138068"/>
                <a:gd name="connsiteY101" fmla="*/ 308738 h 1111608"/>
                <a:gd name="connsiteX102" fmla="*/ 708665 w 1138068"/>
                <a:gd name="connsiteY102" fmla="*/ 400961 h 1111608"/>
                <a:gd name="connsiteX103" fmla="*/ 691538 w 1138068"/>
                <a:gd name="connsiteY103" fmla="*/ 491436 h 1111608"/>
                <a:gd name="connsiteX104" fmla="*/ 656562 w 1138068"/>
                <a:gd name="connsiteY104" fmla="*/ 571057 h 1111608"/>
                <a:gd name="connsiteX105" fmla="*/ 631102 w 1138068"/>
                <a:gd name="connsiteY105" fmla="*/ 603512 h 1111608"/>
                <a:gd name="connsiteX106" fmla="*/ 600344 w 1138068"/>
                <a:gd name="connsiteY106" fmla="*/ 629384 h 1111608"/>
                <a:gd name="connsiteX107" fmla="*/ 529415 w 1138068"/>
                <a:gd name="connsiteY107" fmla="*/ 655513 h 1111608"/>
                <a:gd name="connsiteX108" fmla="*/ 511258 w 1138068"/>
                <a:gd name="connsiteY108" fmla="*/ 655770 h 1111608"/>
                <a:gd name="connsiteX109" fmla="*/ 502308 w 1138068"/>
                <a:gd name="connsiteY109" fmla="*/ 654793 h 1111608"/>
                <a:gd name="connsiteX110" fmla="*/ 497833 w 1138068"/>
                <a:gd name="connsiteY110" fmla="*/ 654279 h 1111608"/>
                <a:gd name="connsiteX111" fmla="*/ 493410 w 1138068"/>
                <a:gd name="connsiteY111" fmla="*/ 653301 h 1111608"/>
                <a:gd name="connsiteX112" fmla="*/ 459412 w 1138068"/>
                <a:gd name="connsiteY112" fmla="*/ 641574 h 1111608"/>
                <a:gd name="connsiteX113" fmla="*/ 404479 w 1138068"/>
                <a:gd name="connsiteY113" fmla="*/ 597546 h 1111608"/>
                <a:gd name="connsiteX114" fmla="*/ 372024 w 1138068"/>
                <a:gd name="connsiteY114" fmla="*/ 539682 h 1111608"/>
                <a:gd name="connsiteX115" fmla="*/ 362508 w 1138068"/>
                <a:gd name="connsiteY115" fmla="*/ 478937 h 1111608"/>
                <a:gd name="connsiteX116" fmla="*/ 368783 w 1138068"/>
                <a:gd name="connsiteY116" fmla="*/ 423593 h 1111608"/>
                <a:gd name="connsiteX117" fmla="*/ 383390 w 1138068"/>
                <a:gd name="connsiteY117" fmla="*/ 377404 h 1111608"/>
                <a:gd name="connsiteX118" fmla="*/ 391826 w 1138068"/>
                <a:gd name="connsiteY118" fmla="*/ 358064 h 1111608"/>
                <a:gd name="connsiteX119" fmla="*/ 400313 w 1138068"/>
                <a:gd name="connsiteY119" fmla="*/ 341297 h 1111608"/>
                <a:gd name="connsiteX120" fmla="*/ 413840 w 1138068"/>
                <a:gd name="connsiteY120" fmla="*/ 316711 h 1111608"/>
                <a:gd name="connsiteX121" fmla="*/ 419704 w 1138068"/>
                <a:gd name="connsiteY121" fmla="*/ 304006 h 1111608"/>
                <a:gd name="connsiteX122" fmla="*/ 404428 w 1138068"/>
                <a:gd name="connsiteY122" fmla="*/ 309613 h 1111608"/>
                <a:gd name="connsiteX123" fmla="*/ 362096 w 1138068"/>
                <a:gd name="connsiteY123" fmla="*/ 359659 h 1111608"/>
                <a:gd name="connsiteX124" fmla="*/ 339311 w 1138068"/>
                <a:gd name="connsiteY124" fmla="*/ 404459 h 1111608"/>
                <a:gd name="connsiteX125" fmla="*/ 323726 w 1138068"/>
                <a:gd name="connsiteY125" fmla="*/ 463815 h 1111608"/>
                <a:gd name="connsiteX126" fmla="*/ 324652 w 1138068"/>
                <a:gd name="connsiteY126" fmla="*/ 536030 h 1111608"/>
                <a:gd name="connsiteX127" fmla="*/ 354330 w 1138068"/>
                <a:gd name="connsiteY127" fmla="*/ 612977 h 1111608"/>
                <a:gd name="connsiteX128" fmla="*/ 381179 w 1138068"/>
                <a:gd name="connsiteY128" fmla="*/ 648106 h 1111608"/>
                <a:gd name="connsiteX129" fmla="*/ 397741 w 1138068"/>
                <a:gd name="connsiteY129" fmla="*/ 663948 h 1111608"/>
                <a:gd name="connsiteX130" fmla="*/ 406691 w 1138068"/>
                <a:gd name="connsiteY130" fmla="*/ 671458 h 1111608"/>
                <a:gd name="connsiteX131" fmla="*/ 416309 w 1138068"/>
                <a:gd name="connsiteY131" fmla="*/ 678402 h 1111608"/>
                <a:gd name="connsiteX132" fmla="*/ 426390 w 1138068"/>
                <a:gd name="connsiteY132" fmla="*/ 684934 h 1111608"/>
                <a:gd name="connsiteX133" fmla="*/ 436934 w 1138068"/>
                <a:gd name="connsiteY133" fmla="*/ 691055 h 1111608"/>
                <a:gd name="connsiteX134" fmla="*/ 459669 w 1138068"/>
                <a:gd name="connsiteY134" fmla="*/ 701187 h 1111608"/>
                <a:gd name="connsiteX135" fmla="*/ 460749 w 1138068"/>
                <a:gd name="connsiteY135" fmla="*/ 701599 h 1111608"/>
                <a:gd name="connsiteX136" fmla="*/ 427779 w 1138068"/>
                <a:gd name="connsiteY136" fmla="*/ 746656 h 1111608"/>
                <a:gd name="connsiteX137" fmla="*/ 417852 w 1138068"/>
                <a:gd name="connsiteY137" fmla="*/ 784615 h 1111608"/>
                <a:gd name="connsiteX138" fmla="*/ 417698 w 1138068"/>
                <a:gd name="connsiteY138" fmla="*/ 827820 h 1111608"/>
                <a:gd name="connsiteX139" fmla="*/ 426288 w 1138068"/>
                <a:gd name="connsiteY139" fmla="*/ 872826 h 1111608"/>
                <a:gd name="connsiteX140" fmla="*/ 441101 w 1138068"/>
                <a:gd name="connsiteY140" fmla="*/ 918757 h 1111608"/>
                <a:gd name="connsiteX141" fmla="*/ 465533 w 1138068"/>
                <a:gd name="connsiteY141" fmla="*/ 967827 h 1111608"/>
                <a:gd name="connsiteX142" fmla="*/ 468310 w 1138068"/>
                <a:gd name="connsiteY142" fmla="*/ 971941 h 1111608"/>
                <a:gd name="connsiteX143" fmla="*/ 466150 w 1138068"/>
                <a:gd name="connsiteY143" fmla="*/ 973741 h 1111608"/>
                <a:gd name="connsiteX144" fmla="*/ 432974 w 1138068"/>
                <a:gd name="connsiteY144" fmla="*/ 995344 h 1111608"/>
                <a:gd name="connsiteX145" fmla="*/ 854895 w 1138068"/>
                <a:gd name="connsiteY145" fmla="*/ 987063 h 1111608"/>
                <a:gd name="connsiteX146" fmla="*/ 831492 w 1138068"/>
                <a:gd name="connsiteY146" fmla="*/ 1019724 h 1111608"/>
                <a:gd name="connsiteX147" fmla="*/ 813233 w 1138068"/>
                <a:gd name="connsiteY147" fmla="*/ 1031863 h 1111608"/>
                <a:gd name="connsiteX148" fmla="*/ 791836 w 1138068"/>
                <a:gd name="connsiteY148" fmla="*/ 1040607 h 1111608"/>
                <a:gd name="connsiteX149" fmla="*/ 768639 w 1138068"/>
                <a:gd name="connsiteY149" fmla="*/ 1045596 h 1111608"/>
                <a:gd name="connsiteX150" fmla="*/ 744516 w 1138068"/>
                <a:gd name="connsiteY150" fmla="*/ 1046676 h 1111608"/>
                <a:gd name="connsiteX151" fmla="*/ 694264 w 1138068"/>
                <a:gd name="connsiteY151" fmla="*/ 1038910 h 1111608"/>
                <a:gd name="connsiteX152" fmla="*/ 643960 w 1138068"/>
                <a:gd name="connsiteY152" fmla="*/ 1021987 h 1111608"/>
                <a:gd name="connsiteX153" fmla="*/ 595149 w 1138068"/>
                <a:gd name="connsiteY153" fmla="*/ 1000796 h 1111608"/>
                <a:gd name="connsiteX154" fmla="*/ 518613 w 1138068"/>
                <a:gd name="connsiteY154" fmla="*/ 947304 h 1111608"/>
                <a:gd name="connsiteX155" fmla="*/ 477311 w 1138068"/>
                <a:gd name="connsiteY155" fmla="*/ 873392 h 1111608"/>
                <a:gd name="connsiteX156" fmla="*/ 457971 w 1138068"/>
                <a:gd name="connsiteY156" fmla="*/ 804263 h 1111608"/>
                <a:gd name="connsiteX157" fmla="*/ 461572 w 1138068"/>
                <a:gd name="connsiteY157" fmla="*/ 752828 h 1111608"/>
                <a:gd name="connsiteX158" fmla="*/ 473453 w 1138068"/>
                <a:gd name="connsiteY158" fmla="*/ 724282 h 1111608"/>
                <a:gd name="connsiteX159" fmla="*/ 483432 w 1138068"/>
                <a:gd name="connsiteY159" fmla="*/ 708440 h 1111608"/>
                <a:gd name="connsiteX160" fmla="*/ 484101 w 1138068"/>
                <a:gd name="connsiteY160" fmla="*/ 708594 h 1111608"/>
                <a:gd name="connsiteX161" fmla="*/ 496959 w 1138068"/>
                <a:gd name="connsiteY161" fmla="*/ 710909 h 1111608"/>
                <a:gd name="connsiteX162" fmla="*/ 503440 w 1138068"/>
                <a:gd name="connsiteY162" fmla="*/ 711937 h 1111608"/>
                <a:gd name="connsiteX163" fmla="*/ 510023 w 1138068"/>
                <a:gd name="connsiteY163" fmla="*/ 712452 h 1111608"/>
                <a:gd name="connsiteX164" fmla="*/ 601938 w 1138068"/>
                <a:gd name="connsiteY164" fmla="*/ 696301 h 1111608"/>
                <a:gd name="connsiteX165" fmla="*/ 608933 w 1138068"/>
                <a:gd name="connsiteY165" fmla="*/ 700262 h 1111608"/>
                <a:gd name="connsiteX166" fmla="*/ 621843 w 1138068"/>
                <a:gd name="connsiteY166" fmla="*/ 704016 h 1111608"/>
                <a:gd name="connsiteX167" fmla="*/ 640103 w 1138068"/>
                <a:gd name="connsiteY167" fmla="*/ 709160 h 1111608"/>
                <a:gd name="connsiteX168" fmla="*/ 662991 w 1138068"/>
                <a:gd name="connsiteY168" fmla="*/ 716464 h 1111608"/>
                <a:gd name="connsiteX169" fmla="*/ 689583 w 1138068"/>
                <a:gd name="connsiteY169" fmla="*/ 727162 h 1111608"/>
                <a:gd name="connsiteX170" fmla="*/ 749813 w 1138068"/>
                <a:gd name="connsiteY170" fmla="*/ 761829 h 1111608"/>
                <a:gd name="connsiteX171" fmla="*/ 809273 w 1138068"/>
                <a:gd name="connsiteY171" fmla="*/ 819231 h 1111608"/>
                <a:gd name="connsiteX172" fmla="*/ 852375 w 1138068"/>
                <a:gd name="connsiteY172" fmla="*/ 899675 h 1111608"/>
                <a:gd name="connsiteX173" fmla="*/ 854895 w 1138068"/>
                <a:gd name="connsiteY173" fmla="*/ 987063 h 1111608"/>
                <a:gd name="connsiteX174" fmla="*/ 993050 w 1138068"/>
                <a:gd name="connsiteY174" fmla="*/ 758898 h 1111608"/>
                <a:gd name="connsiteX175" fmla="*/ 970882 w 1138068"/>
                <a:gd name="connsiteY175" fmla="*/ 795468 h 1111608"/>
                <a:gd name="connsiteX176" fmla="*/ 943106 w 1138068"/>
                <a:gd name="connsiteY176" fmla="*/ 819848 h 1111608"/>
                <a:gd name="connsiteX177" fmla="*/ 902113 w 1138068"/>
                <a:gd name="connsiteY177" fmla="*/ 839599 h 1111608"/>
                <a:gd name="connsiteX178" fmla="*/ 894295 w 1138068"/>
                <a:gd name="connsiteY178" fmla="*/ 843097 h 1111608"/>
                <a:gd name="connsiteX179" fmla="*/ 892134 w 1138068"/>
                <a:gd name="connsiteY179" fmla="*/ 839033 h 1111608"/>
                <a:gd name="connsiteX180" fmla="*/ 824600 w 1138068"/>
                <a:gd name="connsiteY180" fmla="*/ 755349 h 1111608"/>
                <a:gd name="connsiteX181" fmla="*/ 747036 w 1138068"/>
                <a:gd name="connsiteY181" fmla="*/ 705765 h 1111608"/>
                <a:gd name="connsiteX182" fmla="*/ 737623 w 1138068"/>
                <a:gd name="connsiteY182" fmla="*/ 701599 h 1111608"/>
                <a:gd name="connsiteX183" fmla="*/ 728159 w 1138068"/>
                <a:gd name="connsiteY183" fmla="*/ 698204 h 1111608"/>
                <a:gd name="connsiteX184" fmla="*/ 710003 w 1138068"/>
                <a:gd name="connsiteY184" fmla="*/ 692341 h 1111608"/>
                <a:gd name="connsiteX185" fmla="*/ 692721 w 1138068"/>
                <a:gd name="connsiteY185" fmla="*/ 687969 h 1111608"/>
                <a:gd name="connsiteX186" fmla="*/ 676416 w 1138068"/>
                <a:gd name="connsiteY186" fmla="*/ 685294 h 1111608"/>
                <a:gd name="connsiteX187" fmla="*/ 668752 w 1138068"/>
                <a:gd name="connsiteY187" fmla="*/ 684214 h 1111608"/>
                <a:gd name="connsiteX188" fmla="*/ 661345 w 1138068"/>
                <a:gd name="connsiteY188" fmla="*/ 683751 h 1111608"/>
                <a:gd name="connsiteX189" fmla="*/ 647612 w 1138068"/>
                <a:gd name="connsiteY189" fmla="*/ 683134 h 1111608"/>
                <a:gd name="connsiteX190" fmla="*/ 624981 w 1138068"/>
                <a:gd name="connsiteY190" fmla="*/ 684728 h 1111608"/>
                <a:gd name="connsiteX191" fmla="*/ 694881 w 1138068"/>
                <a:gd name="connsiteY191" fmla="*/ 624035 h 1111608"/>
                <a:gd name="connsiteX192" fmla="*/ 745390 w 1138068"/>
                <a:gd name="connsiteY192" fmla="*/ 531246 h 1111608"/>
                <a:gd name="connsiteX193" fmla="*/ 750328 w 1138068"/>
                <a:gd name="connsiteY193" fmla="*/ 516639 h 1111608"/>
                <a:gd name="connsiteX194" fmla="*/ 758455 w 1138068"/>
                <a:gd name="connsiteY194" fmla="*/ 517102 h 1111608"/>
                <a:gd name="connsiteX195" fmla="*/ 839928 w 1138068"/>
                <a:gd name="connsiteY195" fmla="*/ 530681 h 1111608"/>
                <a:gd name="connsiteX196" fmla="*/ 931688 w 1138068"/>
                <a:gd name="connsiteY196" fmla="*/ 576560 h 1111608"/>
                <a:gd name="connsiteX197" fmla="*/ 969287 w 1138068"/>
                <a:gd name="connsiteY197" fmla="*/ 614828 h 1111608"/>
                <a:gd name="connsiteX198" fmla="*/ 976899 w 1138068"/>
                <a:gd name="connsiteY198" fmla="*/ 625835 h 1111608"/>
                <a:gd name="connsiteX199" fmla="*/ 983380 w 1138068"/>
                <a:gd name="connsiteY199" fmla="*/ 637254 h 1111608"/>
                <a:gd name="connsiteX200" fmla="*/ 993615 w 1138068"/>
                <a:gd name="connsiteY200" fmla="*/ 661531 h 1111608"/>
                <a:gd name="connsiteX201" fmla="*/ 993050 w 1138068"/>
                <a:gd name="connsiteY201" fmla="*/ 758898 h 1111608"/>
                <a:gd name="connsiteX202" fmla="*/ 1075037 w 1138068"/>
                <a:gd name="connsiteY202" fmla="*/ 417266 h 1111608"/>
                <a:gd name="connsiteX203" fmla="*/ 1052560 w 1138068"/>
                <a:gd name="connsiteY203" fmla="*/ 459803 h 1111608"/>
                <a:gd name="connsiteX204" fmla="*/ 1021956 w 1138068"/>
                <a:gd name="connsiteY204" fmla="*/ 489790 h 1111608"/>
                <a:gd name="connsiteX205" fmla="*/ 978082 w 1138068"/>
                <a:gd name="connsiteY205" fmla="*/ 520239 h 1111608"/>
                <a:gd name="connsiteX206" fmla="*/ 971396 w 1138068"/>
                <a:gd name="connsiteY206" fmla="*/ 525691 h 1111608"/>
                <a:gd name="connsiteX207" fmla="*/ 890694 w 1138068"/>
                <a:gd name="connsiteY207" fmla="*/ 484595 h 1111608"/>
                <a:gd name="connsiteX208" fmla="*/ 782424 w 1138068"/>
                <a:gd name="connsiteY208" fmla="*/ 473433 h 1111608"/>
                <a:gd name="connsiteX209" fmla="*/ 761232 w 1138068"/>
                <a:gd name="connsiteY209" fmla="*/ 476982 h 1111608"/>
                <a:gd name="connsiteX210" fmla="*/ 770079 w 1138068"/>
                <a:gd name="connsiteY210" fmla="*/ 430022 h 1111608"/>
                <a:gd name="connsiteX211" fmla="*/ 775274 w 1138068"/>
                <a:gd name="connsiteY211" fmla="*/ 377713 h 1111608"/>
                <a:gd name="connsiteX212" fmla="*/ 775017 w 1138068"/>
                <a:gd name="connsiteY212" fmla="*/ 324426 h 1111608"/>
                <a:gd name="connsiteX213" fmla="*/ 768279 w 1138068"/>
                <a:gd name="connsiteY213" fmla="*/ 270831 h 1111608"/>
                <a:gd name="connsiteX214" fmla="*/ 765759 w 1138068"/>
                <a:gd name="connsiteY214" fmla="*/ 258949 h 1111608"/>
                <a:gd name="connsiteX215" fmla="*/ 795848 w 1138068"/>
                <a:gd name="connsiteY215" fmla="*/ 247531 h 1111608"/>
                <a:gd name="connsiteX216" fmla="*/ 844608 w 1138068"/>
                <a:gd name="connsiteY216" fmla="*/ 236215 h 1111608"/>
                <a:gd name="connsiteX217" fmla="*/ 959051 w 1138068"/>
                <a:gd name="connsiteY217" fmla="*/ 244959 h 1111608"/>
                <a:gd name="connsiteX218" fmla="*/ 1055801 w 1138068"/>
                <a:gd name="connsiteY218" fmla="*/ 312905 h 1111608"/>
                <a:gd name="connsiteX219" fmla="*/ 1077094 w 1138068"/>
                <a:gd name="connsiteY219" fmla="*/ 365111 h 1111608"/>
                <a:gd name="connsiteX220" fmla="*/ 1075037 w 1138068"/>
                <a:gd name="connsiteY220" fmla="*/ 417266 h 11116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Lst>
              <a:rect l="l" t="t" r="r" b="b"/>
              <a:pathLst>
                <a:path w="1138068" h="1111608">
                  <a:moveTo>
                    <a:pt x="1131050" y="327409"/>
                  </a:moveTo>
                  <a:cubicBezTo>
                    <a:pt x="1127243" y="313933"/>
                    <a:pt x="1121895" y="300817"/>
                    <a:pt x="1115053" y="288319"/>
                  </a:cubicBezTo>
                  <a:cubicBezTo>
                    <a:pt x="1108213" y="275768"/>
                    <a:pt x="1099829" y="263938"/>
                    <a:pt x="1090570" y="253394"/>
                  </a:cubicBezTo>
                  <a:cubicBezTo>
                    <a:pt x="1071899" y="232100"/>
                    <a:pt x="1049268" y="215075"/>
                    <a:pt x="1025248" y="202473"/>
                  </a:cubicBezTo>
                  <a:cubicBezTo>
                    <a:pt x="977208" y="177116"/>
                    <a:pt x="923612" y="169092"/>
                    <a:pt x="876807" y="173413"/>
                  </a:cubicBezTo>
                  <a:cubicBezTo>
                    <a:pt x="853352" y="175522"/>
                    <a:pt x="831390" y="180511"/>
                    <a:pt x="811793" y="187197"/>
                  </a:cubicBezTo>
                  <a:cubicBezTo>
                    <a:pt x="792196" y="194090"/>
                    <a:pt x="774965" y="202885"/>
                    <a:pt x="760358" y="211938"/>
                  </a:cubicBezTo>
                  <a:cubicBezTo>
                    <a:pt x="757940" y="213481"/>
                    <a:pt x="755729" y="215075"/>
                    <a:pt x="753517" y="216670"/>
                  </a:cubicBezTo>
                  <a:cubicBezTo>
                    <a:pt x="741481" y="182620"/>
                    <a:pt x="722913" y="150164"/>
                    <a:pt x="700076" y="122286"/>
                  </a:cubicBezTo>
                  <a:cubicBezTo>
                    <a:pt x="676930" y="93843"/>
                    <a:pt x="648846" y="70286"/>
                    <a:pt x="618603" y="51409"/>
                  </a:cubicBezTo>
                  <a:cubicBezTo>
                    <a:pt x="588308" y="32584"/>
                    <a:pt x="555492" y="18645"/>
                    <a:pt x="521751" y="10004"/>
                  </a:cubicBezTo>
                  <a:cubicBezTo>
                    <a:pt x="488061" y="1260"/>
                    <a:pt x="453291" y="-1621"/>
                    <a:pt x="419601" y="849"/>
                  </a:cubicBezTo>
                  <a:cubicBezTo>
                    <a:pt x="352118" y="5838"/>
                    <a:pt x="290962" y="32018"/>
                    <a:pt x="242973" y="67663"/>
                  </a:cubicBezTo>
                  <a:cubicBezTo>
                    <a:pt x="194830" y="103461"/>
                    <a:pt x="158826" y="148673"/>
                    <a:pt x="137068" y="195067"/>
                  </a:cubicBezTo>
                  <a:cubicBezTo>
                    <a:pt x="126164" y="218264"/>
                    <a:pt x="118500" y="241461"/>
                    <a:pt x="113254" y="263733"/>
                  </a:cubicBezTo>
                  <a:cubicBezTo>
                    <a:pt x="108522" y="286107"/>
                    <a:pt x="105744" y="307452"/>
                    <a:pt x="105024" y="327358"/>
                  </a:cubicBezTo>
                  <a:cubicBezTo>
                    <a:pt x="103482" y="367220"/>
                    <a:pt x="109088" y="400910"/>
                    <a:pt x="115569" y="426730"/>
                  </a:cubicBezTo>
                  <a:cubicBezTo>
                    <a:pt x="121998" y="452653"/>
                    <a:pt x="130279" y="470707"/>
                    <a:pt x="135268" y="481200"/>
                  </a:cubicBezTo>
                  <a:cubicBezTo>
                    <a:pt x="138663" y="487784"/>
                    <a:pt x="142161" y="493647"/>
                    <a:pt x="145195" y="498945"/>
                  </a:cubicBezTo>
                  <a:cubicBezTo>
                    <a:pt x="147819" y="503574"/>
                    <a:pt x="150750" y="507483"/>
                    <a:pt x="153270" y="511083"/>
                  </a:cubicBezTo>
                  <a:cubicBezTo>
                    <a:pt x="150545" y="510826"/>
                    <a:pt x="147716" y="510621"/>
                    <a:pt x="144835" y="510518"/>
                  </a:cubicBezTo>
                  <a:cubicBezTo>
                    <a:pt x="139177" y="510055"/>
                    <a:pt x="133160" y="510415"/>
                    <a:pt x="126987" y="510621"/>
                  </a:cubicBezTo>
                  <a:cubicBezTo>
                    <a:pt x="120764" y="511289"/>
                    <a:pt x="114283" y="511804"/>
                    <a:pt x="107647" y="513450"/>
                  </a:cubicBezTo>
                  <a:cubicBezTo>
                    <a:pt x="94429" y="516330"/>
                    <a:pt x="80181" y="521268"/>
                    <a:pt x="66860" y="529754"/>
                  </a:cubicBezTo>
                  <a:cubicBezTo>
                    <a:pt x="53538" y="538138"/>
                    <a:pt x="41091" y="549557"/>
                    <a:pt x="31318" y="563239"/>
                  </a:cubicBezTo>
                  <a:cubicBezTo>
                    <a:pt x="21494" y="576921"/>
                    <a:pt x="14396" y="592351"/>
                    <a:pt x="9510" y="608244"/>
                  </a:cubicBezTo>
                  <a:cubicBezTo>
                    <a:pt x="4572" y="624138"/>
                    <a:pt x="1846" y="640546"/>
                    <a:pt x="715" y="656953"/>
                  </a:cubicBezTo>
                  <a:cubicBezTo>
                    <a:pt x="-417" y="673258"/>
                    <a:pt x="-212" y="690129"/>
                    <a:pt x="1383" y="706125"/>
                  </a:cubicBezTo>
                  <a:cubicBezTo>
                    <a:pt x="2566" y="722379"/>
                    <a:pt x="5189" y="738683"/>
                    <a:pt x="8327" y="755143"/>
                  </a:cubicBezTo>
                  <a:cubicBezTo>
                    <a:pt x="15116" y="787907"/>
                    <a:pt x="25969" y="820568"/>
                    <a:pt x="40525" y="851840"/>
                  </a:cubicBezTo>
                  <a:cubicBezTo>
                    <a:pt x="55287" y="883010"/>
                    <a:pt x="73855" y="912637"/>
                    <a:pt x="95406" y="939486"/>
                  </a:cubicBezTo>
                  <a:cubicBezTo>
                    <a:pt x="117266" y="966129"/>
                    <a:pt x="141852" y="990149"/>
                    <a:pt x="168907" y="1010054"/>
                  </a:cubicBezTo>
                  <a:cubicBezTo>
                    <a:pt x="195962" y="1029909"/>
                    <a:pt x="225331" y="1045545"/>
                    <a:pt x="255369" y="1055780"/>
                  </a:cubicBezTo>
                  <a:cubicBezTo>
                    <a:pt x="285459" y="1065913"/>
                    <a:pt x="316114" y="1070439"/>
                    <a:pt x="344712" y="1068948"/>
                  </a:cubicBezTo>
                  <a:cubicBezTo>
                    <a:pt x="359010" y="1068073"/>
                    <a:pt x="372641" y="1066119"/>
                    <a:pt x="385294" y="1062621"/>
                  </a:cubicBezTo>
                  <a:cubicBezTo>
                    <a:pt x="388482" y="1061901"/>
                    <a:pt x="391569" y="1060975"/>
                    <a:pt x="394604" y="1059947"/>
                  </a:cubicBezTo>
                  <a:cubicBezTo>
                    <a:pt x="397638" y="1058918"/>
                    <a:pt x="400622" y="1058043"/>
                    <a:pt x="403553" y="1056963"/>
                  </a:cubicBezTo>
                  <a:cubicBezTo>
                    <a:pt x="409314" y="1054597"/>
                    <a:pt x="414972" y="1052540"/>
                    <a:pt x="420218" y="1049814"/>
                  </a:cubicBezTo>
                  <a:cubicBezTo>
                    <a:pt x="441409" y="1039527"/>
                    <a:pt x="458177" y="1026617"/>
                    <a:pt x="469956" y="1013501"/>
                  </a:cubicBezTo>
                  <a:cubicBezTo>
                    <a:pt x="476179" y="1006660"/>
                    <a:pt x="481065" y="999870"/>
                    <a:pt x="484769" y="993390"/>
                  </a:cubicBezTo>
                  <a:cubicBezTo>
                    <a:pt x="491199" y="1000539"/>
                    <a:pt x="498091" y="1007277"/>
                    <a:pt x="505343" y="1013552"/>
                  </a:cubicBezTo>
                  <a:cubicBezTo>
                    <a:pt x="536307" y="1040093"/>
                    <a:pt x="572106" y="1057889"/>
                    <a:pt x="606876" y="1073783"/>
                  </a:cubicBezTo>
                  <a:cubicBezTo>
                    <a:pt x="642212" y="1089727"/>
                    <a:pt x="681765" y="1105261"/>
                    <a:pt x="726308" y="1110147"/>
                  </a:cubicBezTo>
                  <a:cubicBezTo>
                    <a:pt x="737469" y="1111279"/>
                    <a:pt x="748527" y="1111947"/>
                    <a:pt x="760306" y="1111433"/>
                  </a:cubicBezTo>
                  <a:cubicBezTo>
                    <a:pt x="771931" y="1110919"/>
                    <a:pt x="783504" y="1109530"/>
                    <a:pt x="794922" y="1107164"/>
                  </a:cubicBezTo>
                  <a:cubicBezTo>
                    <a:pt x="817656" y="1102175"/>
                    <a:pt x="839979" y="1093482"/>
                    <a:pt x="860039" y="1079852"/>
                  </a:cubicBezTo>
                  <a:cubicBezTo>
                    <a:pt x="880047" y="1066427"/>
                    <a:pt x="897689" y="1047396"/>
                    <a:pt x="908696" y="1025176"/>
                  </a:cubicBezTo>
                  <a:cubicBezTo>
                    <a:pt x="914200" y="1014170"/>
                    <a:pt x="918212" y="1002648"/>
                    <a:pt x="920784" y="991126"/>
                  </a:cubicBezTo>
                  <a:cubicBezTo>
                    <a:pt x="923253" y="979605"/>
                    <a:pt x="924384" y="968135"/>
                    <a:pt x="924590" y="956922"/>
                  </a:cubicBezTo>
                  <a:cubicBezTo>
                    <a:pt x="924692" y="923387"/>
                    <a:pt x="916720" y="892834"/>
                    <a:pt x="904993" y="865625"/>
                  </a:cubicBezTo>
                  <a:cubicBezTo>
                    <a:pt x="911834" y="866448"/>
                    <a:pt x="919909" y="866500"/>
                    <a:pt x="929116" y="865522"/>
                  </a:cubicBezTo>
                  <a:cubicBezTo>
                    <a:pt x="955194" y="862590"/>
                    <a:pt x="989912" y="848754"/>
                    <a:pt x="1018407" y="817893"/>
                  </a:cubicBezTo>
                  <a:cubicBezTo>
                    <a:pt x="1025608" y="810333"/>
                    <a:pt x="1032089" y="801486"/>
                    <a:pt x="1038055" y="791919"/>
                  </a:cubicBezTo>
                  <a:cubicBezTo>
                    <a:pt x="1043867" y="782095"/>
                    <a:pt x="1048754" y="771705"/>
                    <a:pt x="1052611" y="760646"/>
                  </a:cubicBezTo>
                  <a:cubicBezTo>
                    <a:pt x="1060276" y="738529"/>
                    <a:pt x="1063670" y="714201"/>
                    <a:pt x="1062384" y="689820"/>
                  </a:cubicBezTo>
                  <a:cubicBezTo>
                    <a:pt x="1061201" y="665440"/>
                    <a:pt x="1055440" y="640957"/>
                    <a:pt x="1045565" y="618017"/>
                  </a:cubicBezTo>
                  <a:cubicBezTo>
                    <a:pt x="1040576" y="606598"/>
                    <a:pt x="1034609" y="595386"/>
                    <a:pt x="1027768" y="585150"/>
                  </a:cubicBezTo>
                  <a:cubicBezTo>
                    <a:pt x="1020928" y="574863"/>
                    <a:pt x="1013315" y="565193"/>
                    <a:pt x="1005137" y="556244"/>
                  </a:cubicBezTo>
                  <a:cubicBezTo>
                    <a:pt x="1001074" y="551872"/>
                    <a:pt x="996907" y="547705"/>
                    <a:pt x="992638" y="543693"/>
                  </a:cubicBezTo>
                  <a:cubicBezTo>
                    <a:pt x="998502" y="542511"/>
                    <a:pt x="1004983" y="540916"/>
                    <a:pt x="1012132" y="538653"/>
                  </a:cubicBezTo>
                  <a:cubicBezTo>
                    <a:pt x="1024991" y="534589"/>
                    <a:pt x="1039752" y="528263"/>
                    <a:pt x="1055492" y="518799"/>
                  </a:cubicBezTo>
                  <a:cubicBezTo>
                    <a:pt x="1071180" y="509283"/>
                    <a:pt x="1087845" y="496116"/>
                    <a:pt x="1102709" y="477960"/>
                  </a:cubicBezTo>
                  <a:cubicBezTo>
                    <a:pt x="1106516" y="473536"/>
                    <a:pt x="1109808" y="468444"/>
                    <a:pt x="1113305" y="463403"/>
                  </a:cubicBezTo>
                  <a:cubicBezTo>
                    <a:pt x="1116391" y="458054"/>
                    <a:pt x="1119837" y="452808"/>
                    <a:pt x="1122409" y="446944"/>
                  </a:cubicBezTo>
                  <a:cubicBezTo>
                    <a:pt x="1128170" y="435526"/>
                    <a:pt x="1132438" y="422616"/>
                    <a:pt x="1135010" y="409397"/>
                  </a:cubicBezTo>
                  <a:cubicBezTo>
                    <a:pt x="1140205" y="382599"/>
                    <a:pt x="1138714" y="354258"/>
                    <a:pt x="1131050" y="327409"/>
                  </a:cubicBezTo>
                  <a:close/>
                  <a:moveTo>
                    <a:pt x="432974" y="995344"/>
                  </a:moveTo>
                  <a:cubicBezTo>
                    <a:pt x="405456" y="1009540"/>
                    <a:pt x="364720" y="1020187"/>
                    <a:pt x="319612" y="1011752"/>
                  </a:cubicBezTo>
                  <a:cubicBezTo>
                    <a:pt x="274143" y="1003934"/>
                    <a:pt x="224662" y="977393"/>
                    <a:pt x="182845" y="938097"/>
                  </a:cubicBezTo>
                  <a:cubicBezTo>
                    <a:pt x="161860" y="918397"/>
                    <a:pt x="142778" y="895818"/>
                    <a:pt x="126113" y="871386"/>
                  </a:cubicBezTo>
                  <a:cubicBezTo>
                    <a:pt x="109705" y="846851"/>
                    <a:pt x="95869" y="820414"/>
                    <a:pt x="85016" y="793308"/>
                  </a:cubicBezTo>
                  <a:cubicBezTo>
                    <a:pt x="74421" y="766047"/>
                    <a:pt x="66808" y="738118"/>
                    <a:pt x="62282" y="710652"/>
                  </a:cubicBezTo>
                  <a:cubicBezTo>
                    <a:pt x="61151" y="703759"/>
                    <a:pt x="60379" y="696918"/>
                    <a:pt x="59453" y="690129"/>
                  </a:cubicBezTo>
                  <a:cubicBezTo>
                    <a:pt x="58784" y="683494"/>
                    <a:pt x="58219" y="676859"/>
                    <a:pt x="58064" y="670378"/>
                  </a:cubicBezTo>
                  <a:cubicBezTo>
                    <a:pt x="57653" y="657416"/>
                    <a:pt x="58116" y="644866"/>
                    <a:pt x="59967" y="633190"/>
                  </a:cubicBezTo>
                  <a:cubicBezTo>
                    <a:pt x="63568" y="609736"/>
                    <a:pt x="72260" y="589882"/>
                    <a:pt x="85531" y="576303"/>
                  </a:cubicBezTo>
                  <a:cubicBezTo>
                    <a:pt x="92166" y="569565"/>
                    <a:pt x="99727" y="564216"/>
                    <a:pt x="107596" y="560101"/>
                  </a:cubicBezTo>
                  <a:cubicBezTo>
                    <a:pt x="115569" y="556089"/>
                    <a:pt x="123901" y="553620"/>
                    <a:pt x="131925" y="551666"/>
                  </a:cubicBezTo>
                  <a:cubicBezTo>
                    <a:pt x="148127" y="548374"/>
                    <a:pt x="163043" y="548374"/>
                    <a:pt x="174873" y="549094"/>
                  </a:cubicBezTo>
                  <a:cubicBezTo>
                    <a:pt x="180839" y="549351"/>
                    <a:pt x="185983" y="550071"/>
                    <a:pt x="190458" y="550431"/>
                  </a:cubicBezTo>
                  <a:cubicBezTo>
                    <a:pt x="194830" y="550997"/>
                    <a:pt x="198430" y="551409"/>
                    <a:pt x="201208" y="551563"/>
                  </a:cubicBezTo>
                  <a:cubicBezTo>
                    <a:pt x="215147" y="552746"/>
                    <a:pt x="224714" y="553877"/>
                    <a:pt x="230371" y="553363"/>
                  </a:cubicBezTo>
                  <a:cubicBezTo>
                    <a:pt x="236030" y="552849"/>
                    <a:pt x="237830" y="550740"/>
                    <a:pt x="235772" y="546985"/>
                  </a:cubicBezTo>
                  <a:cubicBezTo>
                    <a:pt x="234744" y="545134"/>
                    <a:pt x="232738" y="542871"/>
                    <a:pt x="229806" y="540196"/>
                  </a:cubicBezTo>
                  <a:cubicBezTo>
                    <a:pt x="226823" y="537676"/>
                    <a:pt x="222862" y="534795"/>
                    <a:pt x="217924" y="531812"/>
                  </a:cubicBezTo>
                  <a:cubicBezTo>
                    <a:pt x="208049" y="525846"/>
                    <a:pt x="194059" y="519519"/>
                    <a:pt x="175747" y="514890"/>
                  </a:cubicBezTo>
                  <a:cubicBezTo>
                    <a:pt x="174925" y="514735"/>
                    <a:pt x="174102" y="514530"/>
                    <a:pt x="173279" y="514375"/>
                  </a:cubicBezTo>
                  <a:cubicBezTo>
                    <a:pt x="173227" y="514170"/>
                    <a:pt x="173124" y="514015"/>
                    <a:pt x="173073" y="513810"/>
                  </a:cubicBezTo>
                  <a:cubicBezTo>
                    <a:pt x="171941" y="510466"/>
                    <a:pt x="170707" y="506712"/>
                    <a:pt x="169318" y="502545"/>
                  </a:cubicBezTo>
                  <a:cubicBezTo>
                    <a:pt x="167929" y="498379"/>
                    <a:pt x="166078" y="494059"/>
                    <a:pt x="164689" y="489018"/>
                  </a:cubicBezTo>
                  <a:cubicBezTo>
                    <a:pt x="158209" y="469473"/>
                    <a:pt x="150853" y="443292"/>
                    <a:pt x="147047" y="411351"/>
                  </a:cubicBezTo>
                  <a:cubicBezTo>
                    <a:pt x="143395" y="379461"/>
                    <a:pt x="142624" y="341605"/>
                    <a:pt x="150956" y="301023"/>
                  </a:cubicBezTo>
                  <a:cubicBezTo>
                    <a:pt x="155070" y="280809"/>
                    <a:pt x="161089" y="259927"/>
                    <a:pt x="169935" y="239301"/>
                  </a:cubicBezTo>
                  <a:cubicBezTo>
                    <a:pt x="178885" y="218727"/>
                    <a:pt x="190509" y="198565"/>
                    <a:pt x="205117" y="179328"/>
                  </a:cubicBezTo>
                  <a:cubicBezTo>
                    <a:pt x="234177" y="140906"/>
                    <a:pt x="275275" y="106702"/>
                    <a:pt x="324549" y="84893"/>
                  </a:cubicBezTo>
                  <a:cubicBezTo>
                    <a:pt x="373721" y="63033"/>
                    <a:pt x="430505" y="54187"/>
                    <a:pt x="486415" y="65451"/>
                  </a:cubicBezTo>
                  <a:cubicBezTo>
                    <a:pt x="542170" y="76561"/>
                    <a:pt x="596897" y="105519"/>
                    <a:pt x="637274" y="148467"/>
                  </a:cubicBezTo>
                  <a:cubicBezTo>
                    <a:pt x="657488" y="170018"/>
                    <a:pt x="673690" y="194553"/>
                    <a:pt x="685674" y="221607"/>
                  </a:cubicBezTo>
                  <a:cubicBezTo>
                    <a:pt x="691538" y="235238"/>
                    <a:pt x="696270" y="249485"/>
                    <a:pt x="700128" y="263990"/>
                  </a:cubicBezTo>
                  <a:cubicBezTo>
                    <a:pt x="701002" y="267385"/>
                    <a:pt x="701825" y="270831"/>
                    <a:pt x="702596" y="274277"/>
                  </a:cubicBezTo>
                  <a:cubicBezTo>
                    <a:pt x="700128" y="281581"/>
                    <a:pt x="701208" y="285130"/>
                    <a:pt x="704911" y="285747"/>
                  </a:cubicBezTo>
                  <a:cubicBezTo>
                    <a:pt x="706300" y="293359"/>
                    <a:pt x="707431" y="301023"/>
                    <a:pt x="708409" y="308738"/>
                  </a:cubicBezTo>
                  <a:cubicBezTo>
                    <a:pt x="711957" y="339085"/>
                    <a:pt x="711752" y="370152"/>
                    <a:pt x="708665" y="400961"/>
                  </a:cubicBezTo>
                  <a:cubicBezTo>
                    <a:pt x="705528" y="431719"/>
                    <a:pt x="699819" y="462580"/>
                    <a:pt x="691538" y="491436"/>
                  </a:cubicBezTo>
                  <a:cubicBezTo>
                    <a:pt x="683102" y="520291"/>
                    <a:pt x="671735" y="547397"/>
                    <a:pt x="656562" y="571057"/>
                  </a:cubicBezTo>
                  <a:cubicBezTo>
                    <a:pt x="648898" y="582938"/>
                    <a:pt x="640514" y="593740"/>
                    <a:pt x="631102" y="603512"/>
                  </a:cubicBezTo>
                  <a:cubicBezTo>
                    <a:pt x="621689" y="613285"/>
                    <a:pt x="611351" y="622029"/>
                    <a:pt x="600344" y="629384"/>
                  </a:cubicBezTo>
                  <a:cubicBezTo>
                    <a:pt x="578432" y="644249"/>
                    <a:pt x="553795" y="653456"/>
                    <a:pt x="529415" y="655513"/>
                  </a:cubicBezTo>
                  <a:cubicBezTo>
                    <a:pt x="523294" y="656182"/>
                    <a:pt x="517276" y="655822"/>
                    <a:pt x="511258" y="655770"/>
                  </a:cubicBezTo>
                  <a:cubicBezTo>
                    <a:pt x="508275" y="655616"/>
                    <a:pt x="505292" y="655101"/>
                    <a:pt x="502308" y="654793"/>
                  </a:cubicBezTo>
                  <a:lnTo>
                    <a:pt x="497833" y="654279"/>
                  </a:lnTo>
                  <a:lnTo>
                    <a:pt x="493410" y="653301"/>
                  </a:lnTo>
                  <a:cubicBezTo>
                    <a:pt x="481529" y="651193"/>
                    <a:pt x="470264" y="646615"/>
                    <a:pt x="459412" y="641574"/>
                  </a:cubicBezTo>
                  <a:cubicBezTo>
                    <a:pt x="437963" y="630773"/>
                    <a:pt x="419087" y="615445"/>
                    <a:pt x="404479" y="597546"/>
                  </a:cubicBezTo>
                  <a:cubicBezTo>
                    <a:pt x="389768" y="579801"/>
                    <a:pt x="378556" y="559998"/>
                    <a:pt x="372024" y="539682"/>
                  </a:cubicBezTo>
                  <a:cubicBezTo>
                    <a:pt x="365388" y="519416"/>
                    <a:pt x="362611" y="498534"/>
                    <a:pt x="362508" y="478937"/>
                  </a:cubicBezTo>
                  <a:cubicBezTo>
                    <a:pt x="362405" y="459237"/>
                    <a:pt x="364925" y="440618"/>
                    <a:pt x="368783" y="423593"/>
                  </a:cubicBezTo>
                  <a:cubicBezTo>
                    <a:pt x="372641" y="406568"/>
                    <a:pt x="377681" y="391086"/>
                    <a:pt x="383390" y="377404"/>
                  </a:cubicBezTo>
                  <a:cubicBezTo>
                    <a:pt x="386014" y="370460"/>
                    <a:pt x="389151" y="364185"/>
                    <a:pt x="391826" y="358064"/>
                  </a:cubicBezTo>
                  <a:cubicBezTo>
                    <a:pt x="394912" y="352201"/>
                    <a:pt x="397381" y="346337"/>
                    <a:pt x="400313" y="341297"/>
                  </a:cubicBezTo>
                  <a:cubicBezTo>
                    <a:pt x="405765" y="330855"/>
                    <a:pt x="410600" y="322934"/>
                    <a:pt x="413840" y="316711"/>
                  </a:cubicBezTo>
                  <a:cubicBezTo>
                    <a:pt x="417338" y="310693"/>
                    <a:pt x="419293" y="306475"/>
                    <a:pt x="419704" y="304006"/>
                  </a:cubicBezTo>
                  <a:cubicBezTo>
                    <a:pt x="420578" y="299017"/>
                    <a:pt x="415384" y="301023"/>
                    <a:pt x="404428" y="309613"/>
                  </a:cubicBezTo>
                  <a:cubicBezTo>
                    <a:pt x="393935" y="318511"/>
                    <a:pt x="378195" y="334507"/>
                    <a:pt x="362096" y="359659"/>
                  </a:cubicBezTo>
                  <a:cubicBezTo>
                    <a:pt x="354279" y="372312"/>
                    <a:pt x="346306" y="387177"/>
                    <a:pt x="339311" y="404459"/>
                  </a:cubicBezTo>
                  <a:cubicBezTo>
                    <a:pt x="332521" y="421844"/>
                    <a:pt x="326812" y="441646"/>
                    <a:pt x="323726" y="463815"/>
                  </a:cubicBezTo>
                  <a:cubicBezTo>
                    <a:pt x="320640" y="485932"/>
                    <a:pt x="320331" y="510415"/>
                    <a:pt x="324652" y="536030"/>
                  </a:cubicBezTo>
                  <a:cubicBezTo>
                    <a:pt x="328972" y="562107"/>
                    <a:pt x="339156" y="588442"/>
                    <a:pt x="354330" y="612977"/>
                  </a:cubicBezTo>
                  <a:cubicBezTo>
                    <a:pt x="361788" y="625321"/>
                    <a:pt x="370995" y="636945"/>
                    <a:pt x="381179" y="648106"/>
                  </a:cubicBezTo>
                  <a:cubicBezTo>
                    <a:pt x="386579" y="653404"/>
                    <a:pt x="391671" y="659062"/>
                    <a:pt x="397741" y="663948"/>
                  </a:cubicBezTo>
                  <a:cubicBezTo>
                    <a:pt x="400724" y="666469"/>
                    <a:pt x="403605" y="669040"/>
                    <a:pt x="406691" y="671458"/>
                  </a:cubicBezTo>
                  <a:cubicBezTo>
                    <a:pt x="409880" y="673772"/>
                    <a:pt x="413069" y="676087"/>
                    <a:pt x="416309" y="678402"/>
                  </a:cubicBezTo>
                  <a:cubicBezTo>
                    <a:pt x="419498" y="680819"/>
                    <a:pt x="422893" y="682877"/>
                    <a:pt x="426390" y="684934"/>
                  </a:cubicBezTo>
                  <a:cubicBezTo>
                    <a:pt x="429888" y="686991"/>
                    <a:pt x="433283" y="689152"/>
                    <a:pt x="436934" y="691055"/>
                  </a:cubicBezTo>
                  <a:cubicBezTo>
                    <a:pt x="444341" y="694604"/>
                    <a:pt x="451645" y="698513"/>
                    <a:pt x="459669" y="701187"/>
                  </a:cubicBezTo>
                  <a:cubicBezTo>
                    <a:pt x="460029" y="701342"/>
                    <a:pt x="460389" y="701444"/>
                    <a:pt x="460749" y="701599"/>
                  </a:cubicBezTo>
                  <a:cubicBezTo>
                    <a:pt x="448970" y="710909"/>
                    <a:pt x="436523" y="725979"/>
                    <a:pt x="427779" y="746656"/>
                  </a:cubicBezTo>
                  <a:cubicBezTo>
                    <a:pt x="423099" y="757714"/>
                    <a:pt x="419498" y="770882"/>
                    <a:pt x="417852" y="784615"/>
                  </a:cubicBezTo>
                  <a:cubicBezTo>
                    <a:pt x="416155" y="798348"/>
                    <a:pt x="416155" y="812956"/>
                    <a:pt x="417698" y="827820"/>
                  </a:cubicBezTo>
                  <a:cubicBezTo>
                    <a:pt x="419241" y="842685"/>
                    <a:pt x="422276" y="857807"/>
                    <a:pt x="426288" y="872826"/>
                  </a:cubicBezTo>
                  <a:cubicBezTo>
                    <a:pt x="430351" y="887896"/>
                    <a:pt x="434928" y="902710"/>
                    <a:pt x="441101" y="918757"/>
                  </a:cubicBezTo>
                  <a:cubicBezTo>
                    <a:pt x="447221" y="934651"/>
                    <a:pt x="454937" y="951367"/>
                    <a:pt x="465533" y="967827"/>
                  </a:cubicBezTo>
                  <a:cubicBezTo>
                    <a:pt x="466407" y="969215"/>
                    <a:pt x="467384" y="970552"/>
                    <a:pt x="468310" y="971941"/>
                  </a:cubicBezTo>
                  <a:cubicBezTo>
                    <a:pt x="467590" y="972507"/>
                    <a:pt x="466921" y="973124"/>
                    <a:pt x="466150" y="973741"/>
                  </a:cubicBezTo>
                  <a:cubicBezTo>
                    <a:pt x="457663" y="980479"/>
                    <a:pt x="446862" y="988298"/>
                    <a:pt x="432974" y="995344"/>
                  </a:cubicBezTo>
                  <a:close/>
                  <a:moveTo>
                    <a:pt x="854895" y="987063"/>
                  </a:moveTo>
                  <a:cubicBezTo>
                    <a:pt x="850009" y="999665"/>
                    <a:pt x="842499" y="1010569"/>
                    <a:pt x="831492" y="1019724"/>
                  </a:cubicBezTo>
                  <a:cubicBezTo>
                    <a:pt x="826143" y="1024354"/>
                    <a:pt x="819919" y="1028417"/>
                    <a:pt x="813233" y="1031863"/>
                  </a:cubicBezTo>
                  <a:cubicBezTo>
                    <a:pt x="806546" y="1035361"/>
                    <a:pt x="799397" y="1038395"/>
                    <a:pt x="791836" y="1040607"/>
                  </a:cubicBezTo>
                  <a:cubicBezTo>
                    <a:pt x="784327" y="1042819"/>
                    <a:pt x="776560" y="1044619"/>
                    <a:pt x="768639" y="1045596"/>
                  </a:cubicBezTo>
                  <a:cubicBezTo>
                    <a:pt x="760667" y="1046574"/>
                    <a:pt x="752900" y="1046934"/>
                    <a:pt x="744516" y="1046676"/>
                  </a:cubicBezTo>
                  <a:cubicBezTo>
                    <a:pt x="727953" y="1046059"/>
                    <a:pt x="711083" y="1043333"/>
                    <a:pt x="694264" y="1038910"/>
                  </a:cubicBezTo>
                  <a:cubicBezTo>
                    <a:pt x="677393" y="1034538"/>
                    <a:pt x="660625" y="1028623"/>
                    <a:pt x="643960" y="1021987"/>
                  </a:cubicBezTo>
                  <a:cubicBezTo>
                    <a:pt x="627347" y="1015352"/>
                    <a:pt x="610528" y="1008151"/>
                    <a:pt x="595149" y="1000796"/>
                  </a:cubicBezTo>
                  <a:cubicBezTo>
                    <a:pt x="564133" y="986137"/>
                    <a:pt x="537336" y="968906"/>
                    <a:pt x="518613" y="947304"/>
                  </a:cubicBezTo>
                  <a:cubicBezTo>
                    <a:pt x="499788" y="925650"/>
                    <a:pt x="487444" y="898801"/>
                    <a:pt x="477311" y="873392"/>
                  </a:cubicBezTo>
                  <a:cubicBezTo>
                    <a:pt x="467127" y="847983"/>
                    <a:pt x="460286" y="824786"/>
                    <a:pt x="457971" y="804263"/>
                  </a:cubicBezTo>
                  <a:cubicBezTo>
                    <a:pt x="455605" y="783689"/>
                    <a:pt x="457560" y="766304"/>
                    <a:pt x="461572" y="752828"/>
                  </a:cubicBezTo>
                  <a:cubicBezTo>
                    <a:pt x="465481" y="739352"/>
                    <a:pt x="470470" y="729940"/>
                    <a:pt x="473453" y="724282"/>
                  </a:cubicBezTo>
                  <a:cubicBezTo>
                    <a:pt x="476797" y="717904"/>
                    <a:pt x="480243" y="712760"/>
                    <a:pt x="483432" y="708440"/>
                  </a:cubicBezTo>
                  <a:cubicBezTo>
                    <a:pt x="483637" y="708491"/>
                    <a:pt x="483843" y="708543"/>
                    <a:pt x="484101" y="708594"/>
                  </a:cubicBezTo>
                  <a:cubicBezTo>
                    <a:pt x="488267" y="709674"/>
                    <a:pt x="492638" y="710137"/>
                    <a:pt x="496959" y="710909"/>
                  </a:cubicBezTo>
                  <a:lnTo>
                    <a:pt x="503440" y="711937"/>
                  </a:lnTo>
                  <a:cubicBezTo>
                    <a:pt x="505600" y="712195"/>
                    <a:pt x="507812" y="712246"/>
                    <a:pt x="510023" y="712452"/>
                  </a:cubicBezTo>
                  <a:cubicBezTo>
                    <a:pt x="541399" y="715178"/>
                    <a:pt x="573134" y="708800"/>
                    <a:pt x="601938" y="696301"/>
                  </a:cubicBezTo>
                  <a:cubicBezTo>
                    <a:pt x="603121" y="697638"/>
                    <a:pt x="605487" y="698976"/>
                    <a:pt x="608933" y="700262"/>
                  </a:cubicBezTo>
                  <a:cubicBezTo>
                    <a:pt x="612276" y="701547"/>
                    <a:pt x="616597" y="702782"/>
                    <a:pt x="621843" y="704016"/>
                  </a:cubicBezTo>
                  <a:cubicBezTo>
                    <a:pt x="627038" y="705714"/>
                    <a:pt x="633159" y="707411"/>
                    <a:pt x="640103" y="709160"/>
                  </a:cubicBezTo>
                  <a:cubicBezTo>
                    <a:pt x="646943" y="711320"/>
                    <a:pt x="654608" y="713738"/>
                    <a:pt x="662991" y="716464"/>
                  </a:cubicBezTo>
                  <a:cubicBezTo>
                    <a:pt x="671170" y="719755"/>
                    <a:pt x="680274" y="722636"/>
                    <a:pt x="689583" y="727162"/>
                  </a:cubicBezTo>
                  <a:cubicBezTo>
                    <a:pt x="708357" y="735494"/>
                    <a:pt x="729189" y="746502"/>
                    <a:pt x="749813" y="761829"/>
                  </a:cubicBezTo>
                  <a:cubicBezTo>
                    <a:pt x="770439" y="777003"/>
                    <a:pt x="791116" y="796136"/>
                    <a:pt x="809273" y="819231"/>
                  </a:cubicBezTo>
                  <a:cubicBezTo>
                    <a:pt x="827326" y="842325"/>
                    <a:pt x="842396" y="869997"/>
                    <a:pt x="852375" y="899675"/>
                  </a:cubicBezTo>
                  <a:cubicBezTo>
                    <a:pt x="861684" y="929302"/>
                    <a:pt x="864462" y="961706"/>
                    <a:pt x="854895" y="987063"/>
                  </a:cubicBezTo>
                  <a:close/>
                  <a:moveTo>
                    <a:pt x="993050" y="758898"/>
                  </a:moveTo>
                  <a:cubicBezTo>
                    <a:pt x="987598" y="772785"/>
                    <a:pt x="979728" y="785232"/>
                    <a:pt x="970882" y="795468"/>
                  </a:cubicBezTo>
                  <a:cubicBezTo>
                    <a:pt x="961983" y="805652"/>
                    <a:pt x="952262" y="813676"/>
                    <a:pt x="943106" y="819848"/>
                  </a:cubicBezTo>
                  <a:cubicBezTo>
                    <a:pt x="924642" y="832038"/>
                    <a:pt x="908748" y="836513"/>
                    <a:pt x="902113" y="839599"/>
                  </a:cubicBezTo>
                  <a:cubicBezTo>
                    <a:pt x="899181" y="840885"/>
                    <a:pt x="896661" y="842016"/>
                    <a:pt x="894295" y="843097"/>
                  </a:cubicBezTo>
                  <a:cubicBezTo>
                    <a:pt x="893575" y="841759"/>
                    <a:pt x="892854" y="840370"/>
                    <a:pt x="892134" y="839033"/>
                  </a:cubicBezTo>
                  <a:cubicBezTo>
                    <a:pt x="873618" y="805395"/>
                    <a:pt x="849855" y="777414"/>
                    <a:pt x="824600" y="755349"/>
                  </a:cubicBezTo>
                  <a:cubicBezTo>
                    <a:pt x="799294" y="733231"/>
                    <a:pt x="772496" y="717029"/>
                    <a:pt x="747036" y="705765"/>
                  </a:cubicBezTo>
                  <a:cubicBezTo>
                    <a:pt x="743847" y="704376"/>
                    <a:pt x="740710" y="702988"/>
                    <a:pt x="737623" y="701599"/>
                  </a:cubicBezTo>
                  <a:cubicBezTo>
                    <a:pt x="734434" y="700467"/>
                    <a:pt x="731297" y="699336"/>
                    <a:pt x="728159" y="698204"/>
                  </a:cubicBezTo>
                  <a:cubicBezTo>
                    <a:pt x="721936" y="696095"/>
                    <a:pt x="716072" y="693678"/>
                    <a:pt x="710003" y="692341"/>
                  </a:cubicBezTo>
                  <a:cubicBezTo>
                    <a:pt x="704037" y="690849"/>
                    <a:pt x="698276" y="689357"/>
                    <a:pt x="692721" y="687969"/>
                  </a:cubicBezTo>
                  <a:cubicBezTo>
                    <a:pt x="687063" y="686940"/>
                    <a:pt x="681611" y="686117"/>
                    <a:pt x="676416" y="685294"/>
                  </a:cubicBezTo>
                  <a:cubicBezTo>
                    <a:pt x="673793" y="684934"/>
                    <a:pt x="671273" y="684471"/>
                    <a:pt x="668752" y="684214"/>
                  </a:cubicBezTo>
                  <a:cubicBezTo>
                    <a:pt x="666231" y="684059"/>
                    <a:pt x="663763" y="683905"/>
                    <a:pt x="661345" y="683751"/>
                  </a:cubicBezTo>
                  <a:cubicBezTo>
                    <a:pt x="656511" y="683494"/>
                    <a:pt x="651933" y="683288"/>
                    <a:pt x="647612" y="683134"/>
                  </a:cubicBezTo>
                  <a:cubicBezTo>
                    <a:pt x="639074" y="683340"/>
                    <a:pt x="631513" y="684008"/>
                    <a:pt x="624981" y="684728"/>
                  </a:cubicBezTo>
                  <a:cubicBezTo>
                    <a:pt x="651676" y="669246"/>
                    <a:pt x="675336" y="648621"/>
                    <a:pt x="694881" y="624035"/>
                  </a:cubicBezTo>
                  <a:cubicBezTo>
                    <a:pt x="716998" y="596054"/>
                    <a:pt x="733509" y="564113"/>
                    <a:pt x="745390" y="531246"/>
                  </a:cubicBezTo>
                  <a:cubicBezTo>
                    <a:pt x="747139" y="526411"/>
                    <a:pt x="748733" y="521525"/>
                    <a:pt x="750328" y="516639"/>
                  </a:cubicBezTo>
                  <a:cubicBezTo>
                    <a:pt x="752951" y="516793"/>
                    <a:pt x="755677" y="516947"/>
                    <a:pt x="758455" y="517102"/>
                  </a:cubicBezTo>
                  <a:cubicBezTo>
                    <a:pt x="780777" y="518645"/>
                    <a:pt x="809221" y="521782"/>
                    <a:pt x="839928" y="530681"/>
                  </a:cubicBezTo>
                  <a:cubicBezTo>
                    <a:pt x="870532" y="539630"/>
                    <a:pt x="903399" y="554238"/>
                    <a:pt x="931688" y="576560"/>
                  </a:cubicBezTo>
                  <a:cubicBezTo>
                    <a:pt x="945781" y="587670"/>
                    <a:pt x="958691" y="600478"/>
                    <a:pt x="969287" y="614828"/>
                  </a:cubicBezTo>
                  <a:cubicBezTo>
                    <a:pt x="972013" y="618377"/>
                    <a:pt x="974379" y="622132"/>
                    <a:pt x="976899" y="625835"/>
                  </a:cubicBezTo>
                  <a:cubicBezTo>
                    <a:pt x="979111" y="629641"/>
                    <a:pt x="981477" y="633345"/>
                    <a:pt x="983380" y="637254"/>
                  </a:cubicBezTo>
                  <a:cubicBezTo>
                    <a:pt x="987443" y="645020"/>
                    <a:pt x="990941" y="653198"/>
                    <a:pt x="993615" y="661531"/>
                  </a:cubicBezTo>
                  <a:cubicBezTo>
                    <a:pt x="1004880" y="694912"/>
                    <a:pt x="1004005" y="730660"/>
                    <a:pt x="993050" y="758898"/>
                  </a:cubicBezTo>
                  <a:close/>
                  <a:moveTo>
                    <a:pt x="1075037" y="417266"/>
                  </a:moveTo>
                  <a:cubicBezTo>
                    <a:pt x="1070460" y="433365"/>
                    <a:pt x="1062076" y="447664"/>
                    <a:pt x="1052560" y="459803"/>
                  </a:cubicBezTo>
                  <a:cubicBezTo>
                    <a:pt x="1042942" y="471942"/>
                    <a:pt x="1032037" y="481714"/>
                    <a:pt x="1021956" y="489790"/>
                  </a:cubicBezTo>
                  <a:cubicBezTo>
                    <a:pt x="1001537" y="505786"/>
                    <a:pt x="984614" y="514941"/>
                    <a:pt x="978082" y="520239"/>
                  </a:cubicBezTo>
                  <a:cubicBezTo>
                    <a:pt x="975562" y="522194"/>
                    <a:pt x="973402" y="523994"/>
                    <a:pt x="971396" y="525691"/>
                  </a:cubicBezTo>
                  <a:cubicBezTo>
                    <a:pt x="945833" y="506609"/>
                    <a:pt x="917800" y="493133"/>
                    <a:pt x="890694" y="484595"/>
                  </a:cubicBezTo>
                  <a:cubicBezTo>
                    <a:pt x="850832" y="472199"/>
                    <a:pt x="812821" y="469884"/>
                    <a:pt x="782424" y="473433"/>
                  </a:cubicBezTo>
                  <a:cubicBezTo>
                    <a:pt x="774862" y="474308"/>
                    <a:pt x="767816" y="475542"/>
                    <a:pt x="761232" y="476982"/>
                  </a:cubicBezTo>
                  <a:cubicBezTo>
                    <a:pt x="764833" y="461449"/>
                    <a:pt x="767765" y="445813"/>
                    <a:pt x="770079" y="430022"/>
                  </a:cubicBezTo>
                  <a:cubicBezTo>
                    <a:pt x="772651" y="412791"/>
                    <a:pt x="774451" y="395355"/>
                    <a:pt x="775274" y="377713"/>
                  </a:cubicBezTo>
                  <a:cubicBezTo>
                    <a:pt x="776200" y="360070"/>
                    <a:pt x="776200" y="342274"/>
                    <a:pt x="775017" y="324426"/>
                  </a:cubicBezTo>
                  <a:cubicBezTo>
                    <a:pt x="773937" y="306578"/>
                    <a:pt x="771828" y="288627"/>
                    <a:pt x="768279" y="270831"/>
                  </a:cubicBezTo>
                  <a:cubicBezTo>
                    <a:pt x="767507" y="266870"/>
                    <a:pt x="766633" y="262910"/>
                    <a:pt x="765759" y="258949"/>
                  </a:cubicBezTo>
                  <a:cubicBezTo>
                    <a:pt x="774811" y="255040"/>
                    <a:pt x="784995" y="251286"/>
                    <a:pt x="795848" y="247531"/>
                  </a:cubicBezTo>
                  <a:cubicBezTo>
                    <a:pt x="810558" y="242747"/>
                    <a:pt x="827017" y="238838"/>
                    <a:pt x="844608" y="236215"/>
                  </a:cubicBezTo>
                  <a:cubicBezTo>
                    <a:pt x="879841" y="230763"/>
                    <a:pt x="920321" y="232666"/>
                    <a:pt x="959051" y="244959"/>
                  </a:cubicBezTo>
                  <a:cubicBezTo>
                    <a:pt x="997730" y="257252"/>
                    <a:pt x="1034249" y="280912"/>
                    <a:pt x="1055801" y="312905"/>
                  </a:cubicBezTo>
                  <a:cubicBezTo>
                    <a:pt x="1066602" y="328747"/>
                    <a:pt x="1073854" y="347006"/>
                    <a:pt x="1077094" y="365111"/>
                  </a:cubicBezTo>
                  <a:cubicBezTo>
                    <a:pt x="1080386" y="383319"/>
                    <a:pt x="1079718" y="401373"/>
                    <a:pt x="1075037" y="417266"/>
                  </a:cubicBezTo>
                  <a:close/>
                </a:path>
              </a:pathLst>
            </a:custGeom>
            <a:solidFill>
              <a:srgbClr val="000000"/>
            </a:solidFill>
            <a:ln w="13592" cap="flat">
              <a:solidFill>
                <a:srgbClr val="000000"/>
              </a:solidFill>
              <a:prstDash val="solid"/>
              <a:miter/>
            </a:ln>
          </p:spPr>
          <p:txBody>
            <a:bodyPr rtlCol="0" anchor="ctr"/>
            <a:lstStyle/>
            <a:p>
              <a:endParaRPr lang="en-US"/>
            </a:p>
          </p:txBody>
        </p:sp>
        <p:sp>
          <p:nvSpPr>
            <p:cNvPr id="97" name="Freeform 96">
              <a:extLst>
                <a:ext uri="{FF2B5EF4-FFF2-40B4-BE49-F238E27FC236}">
                  <a16:creationId xmlns:a16="http://schemas.microsoft.com/office/drawing/2014/main" id="{CB1EDD10-97EB-C64D-949E-DA36BE191BE2}"/>
                </a:ext>
              </a:extLst>
            </p:cNvPr>
            <p:cNvSpPr/>
            <p:nvPr/>
          </p:nvSpPr>
          <p:spPr>
            <a:xfrm>
              <a:off x="6377580" y="5251780"/>
              <a:ext cx="612968" cy="637108"/>
            </a:xfrm>
            <a:custGeom>
              <a:avLst/>
              <a:gdLst>
                <a:gd name="connsiteX0" fmla="*/ 905311 w 1282306"/>
                <a:gd name="connsiteY0" fmla="*/ 1256298 h 1264479"/>
                <a:gd name="connsiteX1" fmla="*/ 600610 w 1282306"/>
                <a:gd name="connsiteY1" fmla="*/ 1050867 h 1264479"/>
                <a:gd name="connsiteX2" fmla="*/ 556942 w 1282306"/>
                <a:gd name="connsiteY2" fmla="*/ 1046083 h 1264479"/>
                <a:gd name="connsiteX3" fmla="*/ 214951 w 1282306"/>
                <a:gd name="connsiteY3" fmla="*/ 1180637 h 1264479"/>
                <a:gd name="connsiteX4" fmla="*/ 152251 w 1282306"/>
                <a:gd name="connsiteY4" fmla="*/ 1123699 h 1264479"/>
                <a:gd name="connsiteX5" fmla="*/ 253475 w 1282306"/>
                <a:gd name="connsiteY5" fmla="*/ 770392 h 1264479"/>
                <a:gd name="connsiteX6" fmla="*/ 244526 w 1282306"/>
                <a:gd name="connsiteY6" fmla="*/ 727341 h 1264479"/>
                <a:gd name="connsiteX7" fmla="*/ 10856 w 1282306"/>
                <a:gd name="connsiteY7" fmla="*/ 443677 h 1264479"/>
                <a:gd name="connsiteX8" fmla="*/ 45626 w 1282306"/>
                <a:gd name="connsiteY8" fmla="*/ 366473 h 1264479"/>
                <a:gd name="connsiteX9" fmla="*/ 412924 w 1282306"/>
                <a:gd name="connsiteY9" fmla="*/ 353562 h 1264479"/>
                <a:gd name="connsiteX10" fmla="*/ 451089 w 1282306"/>
                <a:gd name="connsiteY10" fmla="*/ 331754 h 1264479"/>
                <a:gd name="connsiteX11" fmla="*/ 648650 w 1282306"/>
                <a:gd name="connsiteY11" fmla="*/ 21858 h 1264479"/>
                <a:gd name="connsiteX12" fmla="*/ 732849 w 1282306"/>
                <a:gd name="connsiteY12" fmla="*/ 31065 h 1264479"/>
                <a:gd name="connsiteX13" fmla="*/ 858608 w 1282306"/>
                <a:gd name="connsiteY13" fmla="*/ 376400 h 1264479"/>
                <a:gd name="connsiteX14" fmla="*/ 891115 w 1282306"/>
                <a:gd name="connsiteY14" fmla="*/ 405975 h 1264479"/>
                <a:gd name="connsiteX15" fmla="*/ 1246891 w 1282306"/>
                <a:gd name="connsiteY15" fmla="*/ 498146 h 1264479"/>
                <a:gd name="connsiteX16" fmla="*/ 1264122 w 1282306"/>
                <a:gd name="connsiteY16" fmla="*/ 581060 h 1264479"/>
                <a:gd name="connsiteX17" fmla="*/ 974594 w 1282306"/>
                <a:gd name="connsiteY17" fmla="*/ 807374 h 1264479"/>
                <a:gd name="connsiteX18" fmla="*/ 956540 w 1282306"/>
                <a:gd name="connsiteY18" fmla="*/ 847441 h 1264479"/>
                <a:gd name="connsiteX19" fmla="*/ 978812 w 1282306"/>
                <a:gd name="connsiteY19" fmla="*/ 1214276 h 1264479"/>
                <a:gd name="connsiteX20" fmla="*/ 905311 w 1282306"/>
                <a:gd name="connsiteY20" fmla="*/ 1256298 h 12644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1282306" h="1264479">
                  <a:moveTo>
                    <a:pt x="905311" y="1256298"/>
                  </a:moveTo>
                  <a:lnTo>
                    <a:pt x="600610" y="1050867"/>
                  </a:lnTo>
                  <a:cubicBezTo>
                    <a:pt x="587700" y="1042174"/>
                    <a:pt x="571395" y="1040374"/>
                    <a:pt x="556942" y="1046083"/>
                  </a:cubicBezTo>
                  <a:lnTo>
                    <a:pt x="214951" y="1180637"/>
                  </a:lnTo>
                  <a:cubicBezTo>
                    <a:pt x="178534" y="1194988"/>
                    <a:pt x="141501" y="1161298"/>
                    <a:pt x="152251" y="1123699"/>
                  </a:cubicBezTo>
                  <a:lnTo>
                    <a:pt x="253475" y="770392"/>
                  </a:lnTo>
                  <a:cubicBezTo>
                    <a:pt x="257744" y="755476"/>
                    <a:pt x="254401" y="739376"/>
                    <a:pt x="244526" y="727341"/>
                  </a:cubicBezTo>
                  <a:lnTo>
                    <a:pt x="10856" y="443677"/>
                  </a:lnTo>
                  <a:cubicBezTo>
                    <a:pt x="-14038" y="413484"/>
                    <a:pt x="6536" y="367861"/>
                    <a:pt x="45626" y="366473"/>
                  </a:cubicBezTo>
                  <a:lnTo>
                    <a:pt x="412924" y="353562"/>
                  </a:lnTo>
                  <a:cubicBezTo>
                    <a:pt x="428457" y="352997"/>
                    <a:pt x="442705" y="344870"/>
                    <a:pt x="451089" y="331754"/>
                  </a:cubicBezTo>
                  <a:lnTo>
                    <a:pt x="648650" y="21858"/>
                  </a:lnTo>
                  <a:cubicBezTo>
                    <a:pt x="669688" y="-11163"/>
                    <a:pt x="719425" y="-5711"/>
                    <a:pt x="732849" y="31065"/>
                  </a:cubicBezTo>
                  <a:lnTo>
                    <a:pt x="858608" y="376400"/>
                  </a:lnTo>
                  <a:cubicBezTo>
                    <a:pt x="863906" y="391007"/>
                    <a:pt x="876096" y="402066"/>
                    <a:pt x="891115" y="405975"/>
                  </a:cubicBezTo>
                  <a:lnTo>
                    <a:pt x="1246891" y="498146"/>
                  </a:lnTo>
                  <a:cubicBezTo>
                    <a:pt x="1284799" y="507970"/>
                    <a:pt x="1294983" y="556937"/>
                    <a:pt x="1264122" y="581060"/>
                  </a:cubicBezTo>
                  <a:lnTo>
                    <a:pt x="974594" y="807374"/>
                  </a:lnTo>
                  <a:cubicBezTo>
                    <a:pt x="962352" y="816940"/>
                    <a:pt x="955615" y="831908"/>
                    <a:pt x="956540" y="847441"/>
                  </a:cubicBezTo>
                  <a:lnTo>
                    <a:pt x="978812" y="1214276"/>
                  </a:lnTo>
                  <a:cubicBezTo>
                    <a:pt x="981178" y="1253367"/>
                    <a:pt x="937767" y="1278209"/>
                    <a:pt x="905311" y="1256298"/>
                  </a:cubicBezTo>
                  <a:close/>
                </a:path>
              </a:pathLst>
            </a:custGeom>
            <a:solidFill>
              <a:srgbClr val="F4D451"/>
            </a:solidFill>
            <a:ln w="5144" cap="flat">
              <a:noFill/>
              <a:prstDash val="solid"/>
              <a:miter/>
            </a:ln>
          </p:spPr>
          <p:txBody>
            <a:bodyPr rtlCol="0" anchor="ctr"/>
            <a:lstStyle/>
            <a:p>
              <a:endParaRPr lang="en-US"/>
            </a:p>
          </p:txBody>
        </p:sp>
        <p:sp>
          <p:nvSpPr>
            <p:cNvPr id="98" name="Freeform 97">
              <a:extLst>
                <a:ext uri="{FF2B5EF4-FFF2-40B4-BE49-F238E27FC236}">
                  <a16:creationId xmlns:a16="http://schemas.microsoft.com/office/drawing/2014/main" id="{10710BFD-B15B-8045-95DF-98B39689C1BC}"/>
                </a:ext>
              </a:extLst>
            </p:cNvPr>
            <p:cNvSpPr/>
            <p:nvPr/>
          </p:nvSpPr>
          <p:spPr>
            <a:xfrm>
              <a:off x="6608601" y="5778849"/>
              <a:ext cx="100216" cy="165029"/>
            </a:xfrm>
            <a:custGeom>
              <a:avLst/>
              <a:gdLst>
                <a:gd name="connsiteX0" fmla="*/ 0 w 209649"/>
                <a:gd name="connsiteY0" fmla="*/ 163460 h 327537"/>
                <a:gd name="connsiteX1" fmla="*/ 182337 w 209649"/>
                <a:gd name="connsiteY1" fmla="*/ 327538 h 327537"/>
                <a:gd name="connsiteX2" fmla="*/ 209649 w 209649"/>
                <a:gd name="connsiteY2" fmla="*/ 99629 h 327537"/>
                <a:gd name="connsiteX3" fmla="*/ 73604 w 209649"/>
                <a:gd name="connsiteY3" fmla="*/ 0 h 327537"/>
                <a:gd name="connsiteX4" fmla="*/ 18260 w 209649"/>
                <a:gd name="connsiteY4" fmla="*/ 26746 h 32753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9649" h="327537">
                  <a:moveTo>
                    <a:pt x="0" y="163460"/>
                  </a:moveTo>
                  <a:lnTo>
                    <a:pt x="182337" y="327538"/>
                  </a:lnTo>
                  <a:lnTo>
                    <a:pt x="209649" y="99629"/>
                  </a:lnTo>
                  <a:lnTo>
                    <a:pt x="73604" y="0"/>
                  </a:lnTo>
                  <a:lnTo>
                    <a:pt x="18260" y="26746"/>
                  </a:lnTo>
                  <a:close/>
                </a:path>
              </a:pathLst>
            </a:custGeom>
            <a:solidFill>
              <a:srgbClr val="000000"/>
            </a:solidFill>
            <a:ln w="5144" cap="flat">
              <a:noFill/>
              <a:prstDash val="solid"/>
              <a:miter/>
            </a:ln>
          </p:spPr>
          <p:txBody>
            <a:bodyPr rtlCol="0" anchor="ctr"/>
            <a:lstStyle/>
            <a:p>
              <a:endParaRPr lang="en-US"/>
            </a:p>
          </p:txBody>
        </p:sp>
        <p:sp>
          <p:nvSpPr>
            <p:cNvPr id="99" name="Freeform 98">
              <a:extLst>
                <a:ext uri="{FF2B5EF4-FFF2-40B4-BE49-F238E27FC236}">
                  <a16:creationId xmlns:a16="http://schemas.microsoft.com/office/drawing/2014/main" id="{A0090F96-E2FB-5442-8B8F-D2193340F1FC}"/>
                </a:ext>
              </a:extLst>
            </p:cNvPr>
            <p:cNvSpPr/>
            <p:nvPr/>
          </p:nvSpPr>
          <p:spPr>
            <a:xfrm>
              <a:off x="5941360" y="5884170"/>
              <a:ext cx="282774" cy="303652"/>
            </a:xfrm>
            <a:custGeom>
              <a:avLst/>
              <a:gdLst>
                <a:gd name="connsiteX0" fmla="*/ 402324 w 591553"/>
                <a:gd name="connsiteY0" fmla="*/ 0 h 602663"/>
                <a:gd name="connsiteX1" fmla="*/ 412046 w 591553"/>
                <a:gd name="connsiteY1" fmla="*/ 211192 h 602663"/>
                <a:gd name="connsiteX2" fmla="*/ 591553 w 591553"/>
                <a:gd name="connsiteY2" fmla="*/ 322909 h 602663"/>
                <a:gd name="connsiteX3" fmla="*/ 393683 w 591553"/>
                <a:gd name="connsiteY3" fmla="*/ 397438 h 602663"/>
                <a:gd name="connsiteX4" fmla="*/ 342917 w 591553"/>
                <a:gd name="connsiteY4" fmla="*/ 602664 h 602663"/>
                <a:gd name="connsiteX5" fmla="*/ 210884 w 591553"/>
                <a:gd name="connsiteY5" fmla="*/ 437506 h 602663"/>
                <a:gd name="connsiteX6" fmla="*/ 0 w 591553"/>
                <a:gd name="connsiteY6" fmla="*/ 452680 h 602663"/>
                <a:gd name="connsiteX7" fmla="*/ 116243 w 591553"/>
                <a:gd name="connsiteY7" fmla="*/ 276052 h 602663"/>
                <a:gd name="connsiteX8" fmla="*/ 36724 w 591553"/>
                <a:gd name="connsiteY8" fmla="*/ 80187 h 602663"/>
                <a:gd name="connsiteX9" fmla="*/ 240561 w 591553"/>
                <a:gd name="connsiteY9" fmla="*/ 136200 h 6026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91553" h="602663">
                  <a:moveTo>
                    <a:pt x="402324" y="0"/>
                  </a:moveTo>
                  <a:lnTo>
                    <a:pt x="412046" y="211192"/>
                  </a:lnTo>
                  <a:lnTo>
                    <a:pt x="591553" y="322909"/>
                  </a:lnTo>
                  <a:lnTo>
                    <a:pt x="393683" y="397438"/>
                  </a:lnTo>
                  <a:lnTo>
                    <a:pt x="342917" y="602664"/>
                  </a:lnTo>
                  <a:lnTo>
                    <a:pt x="210884" y="437506"/>
                  </a:lnTo>
                  <a:lnTo>
                    <a:pt x="0" y="452680"/>
                  </a:lnTo>
                  <a:lnTo>
                    <a:pt x="116243" y="276052"/>
                  </a:lnTo>
                  <a:lnTo>
                    <a:pt x="36724" y="80187"/>
                  </a:lnTo>
                  <a:lnTo>
                    <a:pt x="240561" y="136200"/>
                  </a:lnTo>
                  <a:close/>
                </a:path>
              </a:pathLst>
            </a:custGeom>
            <a:solidFill>
              <a:srgbClr val="FFBB12"/>
            </a:solidFill>
            <a:ln w="5144" cap="flat">
              <a:noFill/>
              <a:prstDash val="solid"/>
              <a:miter/>
            </a:ln>
          </p:spPr>
          <p:txBody>
            <a:bodyPr rtlCol="0" anchor="ctr"/>
            <a:lstStyle/>
            <a:p>
              <a:endParaRPr lang="en-US"/>
            </a:p>
          </p:txBody>
        </p:sp>
        <p:sp>
          <p:nvSpPr>
            <p:cNvPr id="100" name="Freeform 99">
              <a:extLst>
                <a:ext uri="{FF2B5EF4-FFF2-40B4-BE49-F238E27FC236}">
                  <a16:creationId xmlns:a16="http://schemas.microsoft.com/office/drawing/2014/main" id="{BF35BB3C-8EDD-0B4C-B975-5A9EF5A0706D}"/>
                </a:ext>
              </a:extLst>
            </p:cNvPr>
            <p:cNvSpPr/>
            <p:nvPr/>
          </p:nvSpPr>
          <p:spPr>
            <a:xfrm>
              <a:off x="5946474" y="5248099"/>
              <a:ext cx="269350" cy="287040"/>
            </a:xfrm>
            <a:custGeom>
              <a:avLst/>
              <a:gdLst>
                <a:gd name="connsiteX0" fmla="*/ 391626 w 563470"/>
                <a:gd name="connsiteY0" fmla="*/ 569694 h 569694"/>
                <a:gd name="connsiteX1" fmla="*/ 235264 w 563470"/>
                <a:gd name="connsiteY1" fmla="*/ 444347 h 569694"/>
                <a:gd name="connsiteX2" fmla="*/ 43359 w 563470"/>
                <a:gd name="connsiteY2" fmla="*/ 502108 h 569694"/>
                <a:gd name="connsiteX3" fmla="*/ 114237 w 563470"/>
                <a:gd name="connsiteY3" fmla="*/ 314628 h 569694"/>
                <a:gd name="connsiteX4" fmla="*/ 0 w 563470"/>
                <a:gd name="connsiteY4" fmla="*/ 149984 h 569694"/>
                <a:gd name="connsiteX5" fmla="*/ 200185 w 563470"/>
                <a:gd name="connsiteY5" fmla="*/ 159500 h 569694"/>
                <a:gd name="connsiteX6" fmla="*/ 321469 w 563470"/>
                <a:gd name="connsiteY6" fmla="*/ 0 h 569694"/>
                <a:gd name="connsiteX7" fmla="*/ 374293 w 563470"/>
                <a:gd name="connsiteY7" fmla="*/ 193293 h 569694"/>
                <a:gd name="connsiteX8" fmla="*/ 563470 w 563470"/>
                <a:gd name="connsiteY8" fmla="*/ 259335 h 569694"/>
                <a:gd name="connsiteX9" fmla="*/ 395998 w 563470"/>
                <a:gd name="connsiteY9" fmla="*/ 369303 h 5696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63470" h="569694">
                  <a:moveTo>
                    <a:pt x="391626" y="569694"/>
                  </a:moveTo>
                  <a:lnTo>
                    <a:pt x="235264" y="444347"/>
                  </a:lnTo>
                  <a:lnTo>
                    <a:pt x="43359" y="502108"/>
                  </a:lnTo>
                  <a:lnTo>
                    <a:pt x="114237" y="314628"/>
                  </a:lnTo>
                  <a:lnTo>
                    <a:pt x="0" y="149984"/>
                  </a:lnTo>
                  <a:lnTo>
                    <a:pt x="200185" y="159500"/>
                  </a:lnTo>
                  <a:lnTo>
                    <a:pt x="321469" y="0"/>
                  </a:lnTo>
                  <a:lnTo>
                    <a:pt x="374293" y="193293"/>
                  </a:lnTo>
                  <a:lnTo>
                    <a:pt x="563470" y="259335"/>
                  </a:lnTo>
                  <a:lnTo>
                    <a:pt x="395998" y="369303"/>
                  </a:lnTo>
                  <a:close/>
                </a:path>
              </a:pathLst>
            </a:custGeom>
            <a:solidFill>
              <a:srgbClr val="FFBB12"/>
            </a:solidFill>
            <a:ln w="5144" cap="flat">
              <a:noFill/>
              <a:prstDash val="solid"/>
              <a:miter/>
            </a:ln>
          </p:spPr>
          <p:txBody>
            <a:bodyPr rtlCol="0" anchor="ctr"/>
            <a:lstStyle/>
            <a:p>
              <a:endParaRPr lang="en-US"/>
            </a:p>
          </p:txBody>
        </p:sp>
        <p:sp>
          <p:nvSpPr>
            <p:cNvPr id="101" name="Freeform 100">
              <a:extLst>
                <a:ext uri="{FF2B5EF4-FFF2-40B4-BE49-F238E27FC236}">
                  <a16:creationId xmlns:a16="http://schemas.microsoft.com/office/drawing/2014/main" id="{892E3014-E3AE-8D42-BD0B-876CF6216BD2}"/>
                </a:ext>
              </a:extLst>
            </p:cNvPr>
            <p:cNvSpPr/>
            <p:nvPr/>
          </p:nvSpPr>
          <p:spPr>
            <a:xfrm>
              <a:off x="6792782" y="6085067"/>
              <a:ext cx="175477" cy="181097"/>
            </a:xfrm>
            <a:custGeom>
              <a:avLst/>
              <a:gdLst>
                <a:gd name="connsiteX0" fmla="*/ 316583 w 367091"/>
                <a:gd name="connsiteY0" fmla="*/ 20574 h 359427"/>
                <a:gd name="connsiteX1" fmla="*/ 283458 w 367091"/>
                <a:gd name="connsiteY1" fmla="*/ 144944 h 359427"/>
                <a:gd name="connsiteX2" fmla="*/ 367092 w 367091"/>
                <a:gd name="connsiteY2" fmla="*/ 242722 h 359427"/>
                <a:gd name="connsiteX3" fmla="*/ 238607 w 367091"/>
                <a:gd name="connsiteY3" fmla="*/ 249614 h 359427"/>
                <a:gd name="connsiteX4" fmla="*/ 171433 w 367091"/>
                <a:gd name="connsiteY4" fmla="*/ 359428 h 359427"/>
                <a:gd name="connsiteX5" fmla="*/ 125142 w 367091"/>
                <a:gd name="connsiteY5" fmla="*/ 239327 h 359427"/>
                <a:gd name="connsiteX6" fmla="*/ 0 w 367091"/>
                <a:gd name="connsiteY6" fmla="*/ 209392 h 359427"/>
                <a:gd name="connsiteX7" fmla="*/ 99887 w 367091"/>
                <a:gd name="connsiteY7" fmla="*/ 128279 h 359427"/>
                <a:gd name="connsiteX8" fmla="*/ 89703 w 367091"/>
                <a:gd name="connsiteY8" fmla="*/ 0 h 359427"/>
                <a:gd name="connsiteX9" fmla="*/ 197716 w 367091"/>
                <a:gd name="connsiteY9" fmla="*/ 69900 h 3594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67091" h="359427">
                  <a:moveTo>
                    <a:pt x="316583" y="20574"/>
                  </a:moveTo>
                  <a:lnTo>
                    <a:pt x="283458" y="144944"/>
                  </a:lnTo>
                  <a:lnTo>
                    <a:pt x="367092" y="242722"/>
                  </a:lnTo>
                  <a:lnTo>
                    <a:pt x="238607" y="249614"/>
                  </a:lnTo>
                  <a:lnTo>
                    <a:pt x="171433" y="359428"/>
                  </a:lnTo>
                  <a:lnTo>
                    <a:pt x="125142" y="239327"/>
                  </a:lnTo>
                  <a:lnTo>
                    <a:pt x="0" y="209392"/>
                  </a:lnTo>
                  <a:lnTo>
                    <a:pt x="99887" y="128279"/>
                  </a:lnTo>
                  <a:lnTo>
                    <a:pt x="89703" y="0"/>
                  </a:lnTo>
                  <a:lnTo>
                    <a:pt x="197716" y="69900"/>
                  </a:lnTo>
                  <a:close/>
                </a:path>
              </a:pathLst>
            </a:custGeom>
            <a:solidFill>
              <a:srgbClr val="FFBB12"/>
            </a:solidFill>
            <a:ln w="5144" cap="flat">
              <a:noFill/>
              <a:prstDash val="solid"/>
              <a:miter/>
            </a:ln>
          </p:spPr>
          <p:txBody>
            <a:bodyPr rtlCol="0" anchor="ctr"/>
            <a:lstStyle/>
            <a:p>
              <a:endParaRPr lang="en-US"/>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38054" y="3238278"/>
            <a:ext cx="11887757" cy="7010669"/>
          </a:xfrm>
          <a:prstGeom prst="rect">
            <a:avLst/>
          </a:prstGeom>
        </p:spPr>
      </p:pic>
      <p:grpSp>
        <p:nvGrpSpPr>
          <p:cNvPr id="3" name="Group 3"/>
          <p:cNvGrpSpPr/>
          <p:nvPr/>
        </p:nvGrpSpPr>
        <p:grpSpPr>
          <a:xfrm>
            <a:off x="13494581" y="4228924"/>
            <a:ext cx="3764719" cy="934618"/>
            <a:chOff x="0" y="0"/>
            <a:chExt cx="991531" cy="246155"/>
          </a:xfrm>
        </p:grpSpPr>
        <p:sp>
          <p:nvSpPr>
            <p:cNvPr id="4" name="Freeform 4"/>
            <p:cNvSpPr/>
            <p:nvPr/>
          </p:nvSpPr>
          <p:spPr>
            <a:xfrm>
              <a:off x="0" y="0"/>
              <a:ext cx="991531" cy="246155"/>
            </a:xfrm>
            <a:custGeom>
              <a:avLst/>
              <a:gdLst/>
              <a:ahLst/>
              <a:cxnLst/>
              <a:rect l="l" t="t" r="r" b="b"/>
              <a:pathLst>
                <a:path w="991531" h="246155">
                  <a:moveTo>
                    <a:pt x="102822" y="0"/>
                  </a:moveTo>
                  <a:lnTo>
                    <a:pt x="888709" y="0"/>
                  </a:lnTo>
                  <a:cubicBezTo>
                    <a:pt x="945496" y="0"/>
                    <a:pt x="991531" y="46035"/>
                    <a:pt x="991531" y="102822"/>
                  </a:cubicBezTo>
                  <a:lnTo>
                    <a:pt x="991531" y="143333"/>
                  </a:lnTo>
                  <a:cubicBezTo>
                    <a:pt x="991531" y="170603"/>
                    <a:pt x="980698" y="196756"/>
                    <a:pt x="961415" y="216039"/>
                  </a:cubicBezTo>
                  <a:cubicBezTo>
                    <a:pt x="942132" y="235322"/>
                    <a:pt x="915979" y="246155"/>
                    <a:pt x="888709" y="246155"/>
                  </a:cubicBezTo>
                  <a:lnTo>
                    <a:pt x="102822" y="246155"/>
                  </a:lnTo>
                  <a:cubicBezTo>
                    <a:pt x="75552" y="246155"/>
                    <a:pt x="49399" y="235322"/>
                    <a:pt x="30116" y="216039"/>
                  </a:cubicBezTo>
                  <a:cubicBezTo>
                    <a:pt x="10833" y="196756"/>
                    <a:pt x="0" y="170603"/>
                    <a:pt x="0" y="143333"/>
                  </a:cubicBezTo>
                  <a:lnTo>
                    <a:pt x="0" y="102822"/>
                  </a:lnTo>
                  <a:cubicBezTo>
                    <a:pt x="0" y="75552"/>
                    <a:pt x="10833" y="49399"/>
                    <a:pt x="30116" y="30116"/>
                  </a:cubicBezTo>
                  <a:cubicBezTo>
                    <a:pt x="49399" y="10833"/>
                    <a:pt x="75552" y="0"/>
                    <a:pt x="102822" y="0"/>
                  </a:cubicBezTo>
                  <a:close/>
                </a:path>
              </a:pathLst>
            </a:custGeom>
            <a:solidFill>
              <a:srgbClr val="F44747"/>
            </a:solidFill>
          </p:spPr>
        </p:sp>
        <p:sp>
          <p:nvSpPr>
            <p:cNvPr id="5" name="TextBox 5"/>
            <p:cNvSpPr txBox="1"/>
            <p:nvPr/>
          </p:nvSpPr>
          <p:spPr>
            <a:xfrm>
              <a:off x="0" y="-95250"/>
              <a:ext cx="991531" cy="341405"/>
            </a:xfrm>
            <a:prstGeom prst="rect">
              <a:avLst/>
            </a:prstGeom>
          </p:spPr>
          <p:txBody>
            <a:bodyPr lIns="254000" tIns="254000" rIns="254000" bIns="254000" rtlCol="0" anchor="ctr"/>
            <a:lstStyle/>
            <a:p>
              <a:pPr algn="ctr">
                <a:lnSpc>
                  <a:spcPts val="3919"/>
                </a:lnSpc>
              </a:pPr>
              <a:r>
                <a:rPr lang="en-US" sz="2799">
                  <a:solidFill>
                    <a:srgbClr val="F4E7E7"/>
                  </a:solidFill>
                  <a:latin typeface="Telegraf Bold"/>
                </a:rPr>
                <a:t>10 BILLION</a:t>
              </a:r>
            </a:p>
          </p:txBody>
        </p:sp>
      </p:grpSp>
      <p:grpSp>
        <p:nvGrpSpPr>
          <p:cNvPr id="6" name="Group 6"/>
          <p:cNvGrpSpPr/>
          <p:nvPr/>
        </p:nvGrpSpPr>
        <p:grpSpPr>
          <a:xfrm>
            <a:off x="13494581" y="6276303"/>
            <a:ext cx="3764719" cy="934618"/>
            <a:chOff x="0" y="0"/>
            <a:chExt cx="991531" cy="246155"/>
          </a:xfrm>
        </p:grpSpPr>
        <p:sp>
          <p:nvSpPr>
            <p:cNvPr id="7" name="Freeform 7"/>
            <p:cNvSpPr/>
            <p:nvPr/>
          </p:nvSpPr>
          <p:spPr>
            <a:xfrm>
              <a:off x="0" y="0"/>
              <a:ext cx="991531" cy="246155"/>
            </a:xfrm>
            <a:custGeom>
              <a:avLst/>
              <a:gdLst/>
              <a:ahLst/>
              <a:cxnLst/>
              <a:rect l="l" t="t" r="r" b="b"/>
              <a:pathLst>
                <a:path w="991531" h="246155">
                  <a:moveTo>
                    <a:pt x="102822" y="0"/>
                  </a:moveTo>
                  <a:lnTo>
                    <a:pt x="888709" y="0"/>
                  </a:lnTo>
                  <a:cubicBezTo>
                    <a:pt x="945496" y="0"/>
                    <a:pt x="991531" y="46035"/>
                    <a:pt x="991531" y="102822"/>
                  </a:cubicBezTo>
                  <a:lnTo>
                    <a:pt x="991531" y="143333"/>
                  </a:lnTo>
                  <a:cubicBezTo>
                    <a:pt x="991531" y="170603"/>
                    <a:pt x="980698" y="196756"/>
                    <a:pt x="961415" y="216039"/>
                  </a:cubicBezTo>
                  <a:cubicBezTo>
                    <a:pt x="942132" y="235322"/>
                    <a:pt x="915979" y="246155"/>
                    <a:pt x="888709" y="246155"/>
                  </a:cubicBezTo>
                  <a:lnTo>
                    <a:pt x="102822" y="246155"/>
                  </a:lnTo>
                  <a:cubicBezTo>
                    <a:pt x="75552" y="246155"/>
                    <a:pt x="49399" y="235322"/>
                    <a:pt x="30116" y="216039"/>
                  </a:cubicBezTo>
                  <a:cubicBezTo>
                    <a:pt x="10833" y="196756"/>
                    <a:pt x="0" y="170603"/>
                    <a:pt x="0" y="143333"/>
                  </a:cubicBezTo>
                  <a:lnTo>
                    <a:pt x="0" y="102822"/>
                  </a:lnTo>
                  <a:cubicBezTo>
                    <a:pt x="0" y="75552"/>
                    <a:pt x="10833" y="49399"/>
                    <a:pt x="30116" y="30116"/>
                  </a:cubicBezTo>
                  <a:cubicBezTo>
                    <a:pt x="49399" y="10833"/>
                    <a:pt x="75552" y="0"/>
                    <a:pt x="102822" y="0"/>
                  </a:cubicBezTo>
                  <a:close/>
                </a:path>
              </a:pathLst>
            </a:custGeom>
            <a:solidFill>
              <a:srgbClr val="F44747"/>
            </a:solidFill>
          </p:spPr>
        </p:sp>
        <p:sp>
          <p:nvSpPr>
            <p:cNvPr id="8" name="TextBox 8"/>
            <p:cNvSpPr txBox="1"/>
            <p:nvPr/>
          </p:nvSpPr>
          <p:spPr>
            <a:xfrm>
              <a:off x="0" y="-95250"/>
              <a:ext cx="991531" cy="341405"/>
            </a:xfrm>
            <a:prstGeom prst="rect">
              <a:avLst/>
            </a:prstGeom>
          </p:spPr>
          <p:txBody>
            <a:bodyPr lIns="254000" tIns="254000" rIns="254000" bIns="254000" rtlCol="0" anchor="ctr"/>
            <a:lstStyle/>
            <a:p>
              <a:pPr algn="ctr">
                <a:lnSpc>
                  <a:spcPts val="3919"/>
                </a:lnSpc>
              </a:pPr>
              <a:r>
                <a:rPr lang="en-US" sz="2799">
                  <a:solidFill>
                    <a:srgbClr val="F4E7E7"/>
                  </a:solidFill>
                  <a:latin typeface="Telegraf Bold"/>
                </a:rPr>
                <a:t>$100,000</a:t>
              </a:r>
            </a:p>
          </p:txBody>
        </p:sp>
      </p:grpSp>
      <p:grpSp>
        <p:nvGrpSpPr>
          <p:cNvPr id="9" name="Group 9"/>
          <p:cNvGrpSpPr/>
          <p:nvPr/>
        </p:nvGrpSpPr>
        <p:grpSpPr>
          <a:xfrm>
            <a:off x="13494581" y="8323682"/>
            <a:ext cx="3764719" cy="934618"/>
            <a:chOff x="0" y="0"/>
            <a:chExt cx="991531" cy="246155"/>
          </a:xfrm>
        </p:grpSpPr>
        <p:sp>
          <p:nvSpPr>
            <p:cNvPr id="10" name="Freeform 10"/>
            <p:cNvSpPr/>
            <p:nvPr/>
          </p:nvSpPr>
          <p:spPr>
            <a:xfrm>
              <a:off x="0" y="0"/>
              <a:ext cx="991531" cy="246155"/>
            </a:xfrm>
            <a:custGeom>
              <a:avLst/>
              <a:gdLst/>
              <a:ahLst/>
              <a:cxnLst/>
              <a:rect l="l" t="t" r="r" b="b"/>
              <a:pathLst>
                <a:path w="991531" h="246155">
                  <a:moveTo>
                    <a:pt x="102822" y="0"/>
                  </a:moveTo>
                  <a:lnTo>
                    <a:pt x="888709" y="0"/>
                  </a:lnTo>
                  <a:cubicBezTo>
                    <a:pt x="945496" y="0"/>
                    <a:pt x="991531" y="46035"/>
                    <a:pt x="991531" y="102822"/>
                  </a:cubicBezTo>
                  <a:lnTo>
                    <a:pt x="991531" y="143333"/>
                  </a:lnTo>
                  <a:cubicBezTo>
                    <a:pt x="991531" y="170603"/>
                    <a:pt x="980698" y="196756"/>
                    <a:pt x="961415" y="216039"/>
                  </a:cubicBezTo>
                  <a:cubicBezTo>
                    <a:pt x="942132" y="235322"/>
                    <a:pt x="915979" y="246155"/>
                    <a:pt x="888709" y="246155"/>
                  </a:cubicBezTo>
                  <a:lnTo>
                    <a:pt x="102822" y="246155"/>
                  </a:lnTo>
                  <a:cubicBezTo>
                    <a:pt x="75552" y="246155"/>
                    <a:pt x="49399" y="235322"/>
                    <a:pt x="30116" y="216039"/>
                  </a:cubicBezTo>
                  <a:cubicBezTo>
                    <a:pt x="10833" y="196756"/>
                    <a:pt x="0" y="170603"/>
                    <a:pt x="0" y="143333"/>
                  </a:cubicBezTo>
                  <a:lnTo>
                    <a:pt x="0" y="102822"/>
                  </a:lnTo>
                  <a:cubicBezTo>
                    <a:pt x="0" y="75552"/>
                    <a:pt x="10833" y="49399"/>
                    <a:pt x="30116" y="30116"/>
                  </a:cubicBezTo>
                  <a:cubicBezTo>
                    <a:pt x="49399" y="10833"/>
                    <a:pt x="75552" y="0"/>
                    <a:pt x="102822" y="0"/>
                  </a:cubicBezTo>
                  <a:close/>
                </a:path>
              </a:pathLst>
            </a:custGeom>
            <a:solidFill>
              <a:srgbClr val="F44747"/>
            </a:solidFill>
          </p:spPr>
        </p:sp>
        <p:sp>
          <p:nvSpPr>
            <p:cNvPr id="11" name="TextBox 11"/>
            <p:cNvSpPr txBox="1"/>
            <p:nvPr/>
          </p:nvSpPr>
          <p:spPr>
            <a:xfrm>
              <a:off x="0" y="-95250"/>
              <a:ext cx="991531" cy="341405"/>
            </a:xfrm>
            <a:prstGeom prst="rect">
              <a:avLst/>
            </a:prstGeom>
          </p:spPr>
          <p:txBody>
            <a:bodyPr lIns="254000" tIns="254000" rIns="254000" bIns="254000" rtlCol="0" anchor="ctr"/>
            <a:lstStyle/>
            <a:p>
              <a:pPr algn="ctr">
                <a:lnSpc>
                  <a:spcPts val="3919"/>
                </a:lnSpc>
              </a:pPr>
              <a:r>
                <a:rPr lang="en-US" sz="2799">
                  <a:solidFill>
                    <a:srgbClr val="F4E7E7"/>
                  </a:solidFill>
                  <a:latin typeface="Telegraf Bold"/>
                </a:rPr>
                <a:t>50%</a:t>
              </a:r>
            </a:p>
          </p:txBody>
        </p:sp>
      </p:grpSp>
      <p:sp>
        <p:nvSpPr>
          <p:cNvPr id="12" name="Freeform 12"/>
          <p:cNvSpPr/>
          <p:nvPr/>
        </p:nvSpPr>
        <p:spPr>
          <a:xfrm rot="682891">
            <a:off x="7931271" y="-4546787"/>
            <a:ext cx="12733730" cy="7593934"/>
          </a:xfrm>
          <a:custGeom>
            <a:avLst/>
            <a:gdLst/>
            <a:ahLst/>
            <a:cxnLst/>
            <a:rect l="l" t="t" r="r" b="b"/>
            <a:pathLst>
              <a:path w="12733730" h="7593934">
                <a:moveTo>
                  <a:pt x="0" y="0"/>
                </a:moveTo>
                <a:lnTo>
                  <a:pt x="12733730" y="0"/>
                </a:lnTo>
                <a:lnTo>
                  <a:pt x="12733730" y="7593934"/>
                </a:lnTo>
                <a:lnTo>
                  <a:pt x="0" y="7593934"/>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grpSp>
        <p:nvGrpSpPr>
          <p:cNvPr id="13" name="Group 13"/>
          <p:cNvGrpSpPr/>
          <p:nvPr/>
        </p:nvGrpSpPr>
        <p:grpSpPr>
          <a:xfrm>
            <a:off x="1028700" y="1028700"/>
            <a:ext cx="8737347" cy="1655386"/>
            <a:chOff x="0" y="0"/>
            <a:chExt cx="11649796" cy="2207181"/>
          </a:xfrm>
        </p:grpSpPr>
        <p:sp>
          <p:nvSpPr>
            <p:cNvPr id="14" name="TextBox 14"/>
            <p:cNvSpPr txBox="1"/>
            <p:nvPr/>
          </p:nvSpPr>
          <p:spPr>
            <a:xfrm>
              <a:off x="0" y="57150"/>
              <a:ext cx="11649796" cy="1527810"/>
            </a:xfrm>
            <a:prstGeom prst="rect">
              <a:avLst/>
            </a:prstGeom>
          </p:spPr>
          <p:txBody>
            <a:bodyPr lIns="0" tIns="0" rIns="0" bIns="0" rtlCol="0" anchor="t">
              <a:spAutoFit/>
            </a:bodyPr>
            <a:lstStyle/>
            <a:p>
              <a:pPr>
                <a:lnSpc>
                  <a:spcPts val="7800"/>
                </a:lnSpc>
              </a:pPr>
              <a:r>
                <a:rPr lang="en-US" sz="7800">
                  <a:solidFill>
                    <a:srgbClr val="F4E7E7"/>
                  </a:solidFill>
                  <a:latin typeface="Telegraf"/>
                </a:rPr>
                <a:t>Our Traction</a:t>
              </a:r>
            </a:p>
          </p:txBody>
        </p:sp>
        <p:sp>
          <p:nvSpPr>
            <p:cNvPr id="15" name="TextBox 15"/>
            <p:cNvSpPr txBox="1"/>
            <p:nvPr/>
          </p:nvSpPr>
          <p:spPr>
            <a:xfrm>
              <a:off x="0" y="1653461"/>
              <a:ext cx="11649796" cy="553720"/>
            </a:xfrm>
            <a:prstGeom prst="rect">
              <a:avLst/>
            </a:prstGeom>
          </p:spPr>
          <p:txBody>
            <a:bodyPr lIns="0" tIns="0" rIns="0" bIns="0" rtlCol="0" anchor="t">
              <a:spAutoFit/>
            </a:bodyPr>
            <a:lstStyle/>
            <a:p>
              <a:pPr marL="0" lvl="0" indent="0">
                <a:lnSpc>
                  <a:spcPts val="3359"/>
                </a:lnSpc>
                <a:spcBef>
                  <a:spcPct val="0"/>
                </a:spcBef>
              </a:pPr>
              <a:r>
                <a:rPr lang="en-US" sz="2400">
                  <a:solidFill>
                    <a:srgbClr val="F4E7E7"/>
                  </a:solidFill>
                  <a:latin typeface="Telegraf"/>
                </a:rPr>
                <a:t>Briefly elaborate on what you want to discuss. </a:t>
              </a:r>
            </a:p>
          </p:txBody>
        </p:sp>
      </p:grpSp>
      <p:sp>
        <p:nvSpPr>
          <p:cNvPr id="16" name="TextBox 16"/>
          <p:cNvSpPr txBox="1"/>
          <p:nvPr/>
        </p:nvSpPr>
        <p:spPr>
          <a:xfrm>
            <a:off x="11677117" y="4327933"/>
            <a:ext cx="1347654" cy="679450"/>
          </a:xfrm>
          <a:prstGeom prst="rect">
            <a:avLst/>
          </a:prstGeom>
        </p:spPr>
        <p:txBody>
          <a:bodyPr lIns="0" tIns="0" rIns="0" bIns="0" rtlCol="0" anchor="t">
            <a:spAutoFit/>
          </a:bodyPr>
          <a:lstStyle/>
          <a:p>
            <a:pPr>
              <a:lnSpc>
                <a:spcPts val="2600"/>
              </a:lnSpc>
            </a:pPr>
            <a:r>
              <a:rPr lang="en-US" sz="2000">
                <a:solidFill>
                  <a:srgbClr val="F4E7E7"/>
                </a:solidFill>
                <a:latin typeface="Telegraf"/>
              </a:rPr>
              <a:t>Monthly Revenue:</a:t>
            </a:r>
          </a:p>
        </p:txBody>
      </p:sp>
      <p:sp>
        <p:nvSpPr>
          <p:cNvPr id="17" name="TextBox 17"/>
          <p:cNvSpPr txBox="1"/>
          <p:nvPr/>
        </p:nvSpPr>
        <p:spPr>
          <a:xfrm>
            <a:off x="11677117" y="6207621"/>
            <a:ext cx="1347654" cy="1003300"/>
          </a:xfrm>
          <a:prstGeom prst="rect">
            <a:avLst/>
          </a:prstGeom>
        </p:spPr>
        <p:txBody>
          <a:bodyPr lIns="0" tIns="0" rIns="0" bIns="0" rtlCol="0" anchor="t">
            <a:spAutoFit/>
          </a:bodyPr>
          <a:lstStyle/>
          <a:p>
            <a:pPr>
              <a:lnSpc>
                <a:spcPts val="2600"/>
              </a:lnSpc>
            </a:pPr>
            <a:r>
              <a:rPr lang="en-US" sz="2000">
                <a:solidFill>
                  <a:srgbClr val="F4E7E7"/>
                </a:solidFill>
                <a:latin typeface="Telegraf"/>
              </a:rPr>
              <a:t>Average Revenue/</a:t>
            </a:r>
          </a:p>
          <a:p>
            <a:pPr>
              <a:lnSpc>
                <a:spcPts val="2600"/>
              </a:lnSpc>
            </a:pPr>
            <a:r>
              <a:rPr lang="en-US" sz="2000">
                <a:solidFill>
                  <a:srgbClr val="F4E7E7"/>
                </a:solidFill>
                <a:latin typeface="Telegraf"/>
              </a:rPr>
              <a:t>Customer:</a:t>
            </a:r>
          </a:p>
        </p:txBody>
      </p:sp>
      <p:sp>
        <p:nvSpPr>
          <p:cNvPr id="18" name="TextBox 18"/>
          <p:cNvSpPr txBox="1"/>
          <p:nvPr/>
        </p:nvSpPr>
        <p:spPr>
          <a:xfrm>
            <a:off x="11677117" y="8266532"/>
            <a:ext cx="1347654" cy="1003300"/>
          </a:xfrm>
          <a:prstGeom prst="rect">
            <a:avLst/>
          </a:prstGeom>
        </p:spPr>
        <p:txBody>
          <a:bodyPr lIns="0" tIns="0" rIns="0" bIns="0" rtlCol="0" anchor="t">
            <a:spAutoFit/>
          </a:bodyPr>
          <a:lstStyle/>
          <a:p>
            <a:pPr>
              <a:lnSpc>
                <a:spcPts val="2600"/>
              </a:lnSpc>
            </a:pPr>
            <a:r>
              <a:rPr lang="en-US" sz="2000">
                <a:solidFill>
                  <a:srgbClr val="F4E7E7"/>
                </a:solidFill>
                <a:latin typeface="Telegraf"/>
              </a:rPr>
              <a:t>Monthly Revenue Growth:</a:t>
            </a:r>
          </a:p>
        </p:txBody>
      </p:sp>
      <p:sp>
        <p:nvSpPr>
          <p:cNvPr id="19" name="TextBox 19"/>
          <p:cNvSpPr txBox="1"/>
          <p:nvPr/>
        </p:nvSpPr>
        <p:spPr>
          <a:xfrm>
            <a:off x="14458320" y="981075"/>
            <a:ext cx="2800980" cy="32004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4E7E7"/>
                </a:solidFill>
                <a:latin typeface="Telegraf"/>
              </a:rPr>
              <a:t>Back to </a:t>
            </a:r>
            <a:r>
              <a:rPr lang="en-US" sz="1800">
                <a:solidFill>
                  <a:srgbClr val="F4E7E7"/>
                </a:solidFill>
                <a:latin typeface="Telegraf Bold"/>
              </a:rPr>
              <a:t>Agenda</a:t>
            </a: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pSp>
        <p:nvGrpSpPr>
          <p:cNvPr id="3" name="Group 3"/>
          <p:cNvGrpSpPr/>
          <p:nvPr/>
        </p:nvGrpSpPr>
        <p:grpSpPr>
          <a:xfrm>
            <a:off x="13477792" y="3809035"/>
            <a:ext cx="3781508" cy="5440693"/>
            <a:chOff x="0" y="0"/>
            <a:chExt cx="868385" cy="1249400"/>
          </a:xfrm>
        </p:grpSpPr>
        <p:sp>
          <p:nvSpPr>
            <p:cNvPr id="4" name="Freeform 4"/>
            <p:cNvSpPr/>
            <p:nvPr/>
          </p:nvSpPr>
          <p:spPr>
            <a:xfrm>
              <a:off x="0" y="0"/>
              <a:ext cx="868385" cy="1249400"/>
            </a:xfrm>
            <a:custGeom>
              <a:avLst/>
              <a:gdLst/>
              <a:ahLst/>
              <a:cxnLst/>
              <a:rect l="l" t="t" r="r" b="b"/>
              <a:pathLst>
                <a:path w="868385" h="1249400">
                  <a:moveTo>
                    <a:pt x="102366" y="0"/>
                  </a:moveTo>
                  <a:lnTo>
                    <a:pt x="766019" y="0"/>
                  </a:lnTo>
                  <a:cubicBezTo>
                    <a:pt x="793168" y="0"/>
                    <a:pt x="819205" y="10785"/>
                    <a:pt x="838403" y="29982"/>
                  </a:cubicBezTo>
                  <a:cubicBezTo>
                    <a:pt x="857600" y="49179"/>
                    <a:pt x="868385" y="75216"/>
                    <a:pt x="868385" y="102366"/>
                  </a:cubicBezTo>
                  <a:lnTo>
                    <a:pt x="868385" y="1147034"/>
                  </a:lnTo>
                  <a:cubicBezTo>
                    <a:pt x="868385" y="1174183"/>
                    <a:pt x="857600" y="1200220"/>
                    <a:pt x="838403" y="1219417"/>
                  </a:cubicBezTo>
                  <a:cubicBezTo>
                    <a:pt x="819205" y="1238615"/>
                    <a:pt x="793168" y="1249400"/>
                    <a:pt x="766019" y="1249400"/>
                  </a:cubicBezTo>
                  <a:lnTo>
                    <a:pt x="102366" y="1249400"/>
                  </a:lnTo>
                  <a:cubicBezTo>
                    <a:pt x="75216" y="1249400"/>
                    <a:pt x="49179" y="1238615"/>
                    <a:pt x="29982" y="1219417"/>
                  </a:cubicBezTo>
                  <a:cubicBezTo>
                    <a:pt x="10785" y="1200220"/>
                    <a:pt x="0" y="1174183"/>
                    <a:pt x="0" y="1147034"/>
                  </a:cubicBezTo>
                  <a:lnTo>
                    <a:pt x="0" y="102366"/>
                  </a:lnTo>
                  <a:cubicBezTo>
                    <a:pt x="0" y="75216"/>
                    <a:pt x="10785" y="49179"/>
                    <a:pt x="29982" y="29982"/>
                  </a:cubicBezTo>
                  <a:cubicBezTo>
                    <a:pt x="49179" y="10785"/>
                    <a:pt x="75216" y="0"/>
                    <a:pt x="102366" y="0"/>
                  </a:cubicBezTo>
                  <a:close/>
                </a:path>
              </a:pathLst>
            </a:custGeom>
            <a:solidFill>
              <a:srgbClr val="7B1919"/>
            </a:solidFill>
          </p:spPr>
        </p:sp>
        <p:sp>
          <p:nvSpPr>
            <p:cNvPr id="5" name="TextBox 5"/>
            <p:cNvSpPr txBox="1"/>
            <p:nvPr/>
          </p:nvSpPr>
          <p:spPr>
            <a:xfrm>
              <a:off x="0" y="-95250"/>
              <a:ext cx="868385" cy="1344650"/>
            </a:xfrm>
            <a:prstGeom prst="rect">
              <a:avLst/>
            </a:prstGeom>
          </p:spPr>
          <p:txBody>
            <a:bodyPr lIns="50800" tIns="50800" rIns="50800" bIns="50800" rtlCol="0" anchor="t"/>
            <a:lstStyle/>
            <a:p>
              <a:pPr algn="ctr">
                <a:lnSpc>
                  <a:spcPts val="3919"/>
                </a:lnSpc>
              </a:pPr>
              <a:endParaRPr/>
            </a:p>
            <a:p>
              <a:pPr algn="ctr">
                <a:lnSpc>
                  <a:spcPts val="5599"/>
                </a:lnSpc>
              </a:pPr>
              <a:r>
                <a:rPr lang="en-US" sz="3999">
                  <a:solidFill>
                    <a:srgbClr val="FFFFFF"/>
                  </a:solidFill>
                  <a:latin typeface="Telegraf Bold"/>
                </a:rPr>
                <a:t>10 Billion</a:t>
              </a:r>
            </a:p>
          </p:txBody>
        </p:sp>
      </p:grpSp>
      <p:grpSp>
        <p:nvGrpSpPr>
          <p:cNvPr id="6" name="Group 6"/>
          <p:cNvGrpSpPr/>
          <p:nvPr/>
        </p:nvGrpSpPr>
        <p:grpSpPr>
          <a:xfrm>
            <a:off x="13477792" y="5578527"/>
            <a:ext cx="3781508" cy="3671201"/>
            <a:chOff x="0" y="0"/>
            <a:chExt cx="868385" cy="843054"/>
          </a:xfrm>
        </p:grpSpPr>
        <p:sp>
          <p:nvSpPr>
            <p:cNvPr id="7" name="Freeform 7"/>
            <p:cNvSpPr/>
            <p:nvPr/>
          </p:nvSpPr>
          <p:spPr>
            <a:xfrm>
              <a:off x="0" y="0"/>
              <a:ext cx="868385" cy="843054"/>
            </a:xfrm>
            <a:custGeom>
              <a:avLst/>
              <a:gdLst/>
              <a:ahLst/>
              <a:cxnLst/>
              <a:rect l="l" t="t" r="r" b="b"/>
              <a:pathLst>
                <a:path w="868385" h="843054">
                  <a:moveTo>
                    <a:pt x="102366" y="0"/>
                  </a:moveTo>
                  <a:lnTo>
                    <a:pt x="766019" y="0"/>
                  </a:lnTo>
                  <a:cubicBezTo>
                    <a:pt x="793168" y="0"/>
                    <a:pt x="819205" y="10785"/>
                    <a:pt x="838403" y="29982"/>
                  </a:cubicBezTo>
                  <a:cubicBezTo>
                    <a:pt x="857600" y="49179"/>
                    <a:pt x="868385" y="75216"/>
                    <a:pt x="868385" y="102366"/>
                  </a:cubicBezTo>
                  <a:lnTo>
                    <a:pt x="868385" y="740688"/>
                  </a:lnTo>
                  <a:cubicBezTo>
                    <a:pt x="868385" y="767837"/>
                    <a:pt x="857600" y="793874"/>
                    <a:pt x="838403" y="813072"/>
                  </a:cubicBezTo>
                  <a:cubicBezTo>
                    <a:pt x="819205" y="832269"/>
                    <a:pt x="793168" y="843054"/>
                    <a:pt x="766019" y="843054"/>
                  </a:cubicBezTo>
                  <a:lnTo>
                    <a:pt x="102366" y="843054"/>
                  </a:lnTo>
                  <a:cubicBezTo>
                    <a:pt x="75216" y="843054"/>
                    <a:pt x="49179" y="832269"/>
                    <a:pt x="29982" y="813072"/>
                  </a:cubicBezTo>
                  <a:cubicBezTo>
                    <a:pt x="10785" y="793874"/>
                    <a:pt x="0" y="767837"/>
                    <a:pt x="0" y="740688"/>
                  </a:cubicBezTo>
                  <a:lnTo>
                    <a:pt x="0" y="102366"/>
                  </a:lnTo>
                  <a:cubicBezTo>
                    <a:pt x="0" y="75216"/>
                    <a:pt x="10785" y="49179"/>
                    <a:pt x="29982" y="29982"/>
                  </a:cubicBezTo>
                  <a:cubicBezTo>
                    <a:pt x="49179" y="10785"/>
                    <a:pt x="75216" y="0"/>
                    <a:pt x="102366" y="0"/>
                  </a:cubicBezTo>
                  <a:close/>
                </a:path>
              </a:pathLst>
            </a:custGeom>
            <a:solidFill>
              <a:srgbClr val="AD2727"/>
            </a:solidFill>
          </p:spPr>
        </p:sp>
        <p:sp>
          <p:nvSpPr>
            <p:cNvPr id="8" name="TextBox 8"/>
            <p:cNvSpPr txBox="1"/>
            <p:nvPr/>
          </p:nvSpPr>
          <p:spPr>
            <a:xfrm>
              <a:off x="0" y="-95250"/>
              <a:ext cx="868385" cy="938304"/>
            </a:xfrm>
            <a:prstGeom prst="rect">
              <a:avLst/>
            </a:prstGeom>
          </p:spPr>
          <p:txBody>
            <a:bodyPr lIns="50800" tIns="50800" rIns="50800" bIns="50800" rtlCol="0" anchor="t"/>
            <a:lstStyle/>
            <a:p>
              <a:pPr algn="ctr">
                <a:lnSpc>
                  <a:spcPts val="3920"/>
                </a:lnSpc>
              </a:pPr>
              <a:endParaRPr/>
            </a:p>
            <a:p>
              <a:pPr algn="ctr">
                <a:lnSpc>
                  <a:spcPts val="5599"/>
                </a:lnSpc>
              </a:pPr>
              <a:r>
                <a:rPr lang="en-US" sz="3999">
                  <a:solidFill>
                    <a:srgbClr val="FFFFFF"/>
                  </a:solidFill>
                  <a:latin typeface="Telegraf Bold"/>
                </a:rPr>
                <a:t>5 Billion</a:t>
              </a:r>
            </a:p>
          </p:txBody>
        </p:sp>
      </p:grpSp>
      <p:grpSp>
        <p:nvGrpSpPr>
          <p:cNvPr id="9" name="Group 9"/>
          <p:cNvGrpSpPr/>
          <p:nvPr/>
        </p:nvGrpSpPr>
        <p:grpSpPr>
          <a:xfrm>
            <a:off x="13477792" y="7414127"/>
            <a:ext cx="3781508" cy="1867117"/>
            <a:chOff x="0" y="0"/>
            <a:chExt cx="868385" cy="428764"/>
          </a:xfrm>
        </p:grpSpPr>
        <p:sp>
          <p:nvSpPr>
            <p:cNvPr id="10" name="Freeform 10"/>
            <p:cNvSpPr/>
            <p:nvPr/>
          </p:nvSpPr>
          <p:spPr>
            <a:xfrm>
              <a:off x="0" y="0"/>
              <a:ext cx="868385" cy="428764"/>
            </a:xfrm>
            <a:custGeom>
              <a:avLst/>
              <a:gdLst/>
              <a:ahLst/>
              <a:cxnLst/>
              <a:rect l="l" t="t" r="r" b="b"/>
              <a:pathLst>
                <a:path w="868385" h="428764">
                  <a:moveTo>
                    <a:pt x="102366" y="0"/>
                  </a:moveTo>
                  <a:lnTo>
                    <a:pt x="766019" y="0"/>
                  </a:lnTo>
                  <a:cubicBezTo>
                    <a:pt x="793168" y="0"/>
                    <a:pt x="819205" y="10785"/>
                    <a:pt x="838403" y="29982"/>
                  </a:cubicBezTo>
                  <a:cubicBezTo>
                    <a:pt x="857600" y="49179"/>
                    <a:pt x="868385" y="75216"/>
                    <a:pt x="868385" y="102366"/>
                  </a:cubicBezTo>
                  <a:lnTo>
                    <a:pt x="868385" y="326399"/>
                  </a:lnTo>
                  <a:cubicBezTo>
                    <a:pt x="868385" y="382934"/>
                    <a:pt x="822554" y="428764"/>
                    <a:pt x="766019" y="428764"/>
                  </a:cubicBezTo>
                  <a:lnTo>
                    <a:pt x="102366" y="428764"/>
                  </a:lnTo>
                  <a:cubicBezTo>
                    <a:pt x="75216" y="428764"/>
                    <a:pt x="49179" y="417979"/>
                    <a:pt x="29982" y="398782"/>
                  </a:cubicBezTo>
                  <a:cubicBezTo>
                    <a:pt x="10785" y="379585"/>
                    <a:pt x="0" y="353548"/>
                    <a:pt x="0" y="326399"/>
                  </a:cubicBezTo>
                  <a:lnTo>
                    <a:pt x="0" y="102366"/>
                  </a:lnTo>
                  <a:cubicBezTo>
                    <a:pt x="0" y="75216"/>
                    <a:pt x="10785" y="49179"/>
                    <a:pt x="29982" y="29982"/>
                  </a:cubicBezTo>
                  <a:cubicBezTo>
                    <a:pt x="49179" y="10785"/>
                    <a:pt x="75216" y="0"/>
                    <a:pt x="102366" y="0"/>
                  </a:cubicBezTo>
                  <a:close/>
                </a:path>
              </a:pathLst>
            </a:custGeom>
            <a:solidFill>
              <a:srgbClr val="F44747"/>
            </a:solidFill>
          </p:spPr>
        </p:sp>
        <p:sp>
          <p:nvSpPr>
            <p:cNvPr id="11" name="TextBox 11"/>
            <p:cNvSpPr txBox="1"/>
            <p:nvPr/>
          </p:nvSpPr>
          <p:spPr>
            <a:xfrm>
              <a:off x="0" y="-123825"/>
              <a:ext cx="868385" cy="552589"/>
            </a:xfrm>
            <a:prstGeom prst="rect">
              <a:avLst/>
            </a:prstGeom>
          </p:spPr>
          <p:txBody>
            <a:bodyPr lIns="50800" tIns="50800" rIns="50800" bIns="50800" rtlCol="0" anchor="ctr"/>
            <a:lstStyle/>
            <a:p>
              <a:pPr algn="ctr">
                <a:lnSpc>
                  <a:spcPts val="5599"/>
                </a:lnSpc>
              </a:pPr>
              <a:r>
                <a:rPr lang="en-US" sz="3999">
                  <a:solidFill>
                    <a:srgbClr val="FFFFFF"/>
                  </a:solidFill>
                  <a:latin typeface="Telegraf Bold"/>
                </a:rPr>
                <a:t>1 Billion</a:t>
              </a:r>
            </a:p>
          </p:txBody>
        </p:sp>
      </p:grpSp>
      <p:graphicFrame>
        <p:nvGraphicFramePr>
          <p:cNvPr id="12" name="Table 12"/>
          <p:cNvGraphicFramePr>
            <a:graphicFrameLocks noGrp="1"/>
          </p:cNvGraphicFramePr>
          <p:nvPr/>
        </p:nvGraphicFramePr>
        <p:xfrm>
          <a:off x="5598409" y="3809035"/>
          <a:ext cx="6778659" cy="5440692"/>
        </p:xfrm>
        <a:graphic>
          <a:graphicData uri="http://schemas.openxmlformats.org/drawingml/2006/table">
            <a:tbl>
              <a:tblPr/>
              <a:tblGrid>
                <a:gridCol w="2875168">
                  <a:extLst>
                    <a:ext uri="{9D8B030D-6E8A-4147-A177-3AD203B41FA5}">
                      <a16:colId xmlns:a16="http://schemas.microsoft.com/office/drawing/2014/main" val="20000"/>
                    </a:ext>
                  </a:extLst>
                </a:gridCol>
                <a:gridCol w="3903491">
                  <a:extLst>
                    <a:ext uri="{9D8B030D-6E8A-4147-A177-3AD203B41FA5}">
                      <a16:colId xmlns:a16="http://schemas.microsoft.com/office/drawing/2014/main" val="20001"/>
                    </a:ext>
                  </a:extLst>
                </a:gridCol>
              </a:tblGrid>
              <a:tr h="1804770">
                <a:tc>
                  <a:txBody>
                    <a:bodyPr/>
                    <a:lstStyle/>
                    <a:p>
                      <a:pPr algn="l">
                        <a:lnSpc>
                          <a:spcPts val="3079"/>
                        </a:lnSpc>
                        <a:defRPr/>
                      </a:pPr>
                      <a:r>
                        <a:rPr lang="en-US" sz="2199">
                          <a:solidFill>
                            <a:srgbClr val="F4E7E7"/>
                          </a:solidFill>
                          <a:latin typeface="Telegraf"/>
                        </a:rPr>
                        <a:t>Total Available Market (TAM): </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359"/>
                        </a:lnSpc>
                        <a:defRPr/>
                      </a:pPr>
                      <a:r>
                        <a:rPr lang="en-US" sz="2799">
                          <a:solidFill>
                            <a:srgbClr val="F44747"/>
                          </a:solidFill>
                          <a:latin typeface="Telegraf Bold"/>
                        </a:rPr>
                        <a:t>10 BILLION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817961">
                <a:tc>
                  <a:txBody>
                    <a:bodyPr/>
                    <a:lstStyle/>
                    <a:p>
                      <a:pPr algn="l">
                        <a:lnSpc>
                          <a:spcPts val="3079"/>
                        </a:lnSpc>
                        <a:defRPr/>
                      </a:pPr>
                      <a:r>
                        <a:rPr lang="en-US" sz="2199">
                          <a:solidFill>
                            <a:srgbClr val="F4E7E7"/>
                          </a:solidFill>
                          <a:latin typeface="Telegraf"/>
                        </a:rPr>
                        <a:t>Serviceable Available Market (SAM):</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359"/>
                        </a:lnSpc>
                        <a:defRPr/>
                      </a:pPr>
                      <a:r>
                        <a:rPr lang="en-US" sz="2799">
                          <a:solidFill>
                            <a:srgbClr val="F44747"/>
                          </a:solidFill>
                          <a:latin typeface="Telegraf Bold"/>
                        </a:rPr>
                        <a:t>5 BILLION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817961">
                <a:tc>
                  <a:txBody>
                    <a:bodyPr/>
                    <a:lstStyle/>
                    <a:p>
                      <a:pPr algn="l">
                        <a:lnSpc>
                          <a:spcPts val="3079"/>
                        </a:lnSpc>
                        <a:defRPr/>
                      </a:pPr>
                      <a:r>
                        <a:rPr lang="en-US" sz="2199">
                          <a:solidFill>
                            <a:srgbClr val="F4E7E7"/>
                          </a:solidFill>
                          <a:latin typeface="Telegraf"/>
                        </a:rPr>
                        <a:t>Serviceable Obtainable Market (SOM):</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3359"/>
                        </a:lnSpc>
                        <a:defRPr/>
                      </a:pPr>
                      <a:r>
                        <a:rPr lang="en-US" sz="2799">
                          <a:solidFill>
                            <a:srgbClr val="F44747"/>
                          </a:solidFill>
                          <a:latin typeface="Telegraf Bold"/>
                        </a:rPr>
                        <a:t>1 BILLION</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grpSp>
        <p:nvGrpSpPr>
          <p:cNvPr id="13" name="Group 13"/>
          <p:cNvGrpSpPr/>
          <p:nvPr/>
        </p:nvGrpSpPr>
        <p:grpSpPr>
          <a:xfrm>
            <a:off x="0" y="0"/>
            <a:ext cx="4526577" cy="10287000"/>
            <a:chOff x="0" y="0"/>
            <a:chExt cx="3093720" cy="7030720"/>
          </a:xfrm>
        </p:grpSpPr>
        <p:sp>
          <p:nvSpPr>
            <p:cNvPr id="14" name="Freeform 14"/>
            <p:cNvSpPr/>
            <p:nvPr/>
          </p:nvSpPr>
          <p:spPr>
            <a:xfrm>
              <a:off x="0" y="0"/>
              <a:ext cx="3093720" cy="7030720"/>
            </a:xfrm>
            <a:custGeom>
              <a:avLst/>
              <a:gdLst/>
              <a:ahLst/>
              <a:cxnLst/>
              <a:rect l="l" t="t" r="r" b="b"/>
              <a:pathLst>
                <a:path w="3093720" h="7030720">
                  <a:moveTo>
                    <a:pt x="0" y="0"/>
                  </a:moveTo>
                  <a:lnTo>
                    <a:pt x="2293620" y="0"/>
                  </a:lnTo>
                  <a:cubicBezTo>
                    <a:pt x="2735580" y="0"/>
                    <a:pt x="3093720" y="358140"/>
                    <a:pt x="3093720" y="800100"/>
                  </a:cubicBezTo>
                  <a:lnTo>
                    <a:pt x="3093720" y="7030720"/>
                  </a:lnTo>
                  <a:lnTo>
                    <a:pt x="0" y="7030720"/>
                  </a:lnTo>
                  <a:lnTo>
                    <a:pt x="0" y="0"/>
                  </a:lnTo>
                  <a:close/>
                </a:path>
              </a:pathLst>
            </a:custGeom>
            <a:blipFill>
              <a:blip r:embed="rId3"/>
              <a:stretch>
                <a:fillRect l="-16676" t="-2650" r="-38747"/>
              </a:stretch>
            </a:blipFill>
          </p:spPr>
        </p:sp>
      </p:grpSp>
      <p:sp>
        <p:nvSpPr>
          <p:cNvPr id="15" name="TextBox 15"/>
          <p:cNvSpPr txBox="1"/>
          <p:nvPr/>
        </p:nvSpPr>
        <p:spPr>
          <a:xfrm>
            <a:off x="5598409" y="1085850"/>
            <a:ext cx="6778660" cy="1131570"/>
          </a:xfrm>
          <a:prstGeom prst="rect">
            <a:avLst/>
          </a:prstGeom>
        </p:spPr>
        <p:txBody>
          <a:bodyPr lIns="0" tIns="0" rIns="0" bIns="0" rtlCol="0" anchor="t">
            <a:spAutoFit/>
          </a:bodyPr>
          <a:lstStyle/>
          <a:p>
            <a:pPr>
              <a:lnSpc>
                <a:spcPts val="7800"/>
              </a:lnSpc>
            </a:pPr>
            <a:r>
              <a:rPr lang="en-US" sz="7800">
                <a:solidFill>
                  <a:srgbClr val="F4E7E7"/>
                </a:solidFill>
                <a:latin typeface="Telegraf"/>
              </a:rPr>
              <a:t>Our Market</a:t>
            </a:r>
          </a:p>
        </p:txBody>
      </p:sp>
      <p:sp>
        <p:nvSpPr>
          <p:cNvPr id="16" name="TextBox 16"/>
          <p:cNvSpPr txBox="1"/>
          <p:nvPr/>
        </p:nvSpPr>
        <p:spPr>
          <a:xfrm>
            <a:off x="13968056" y="1439227"/>
            <a:ext cx="2800980" cy="320040"/>
          </a:xfrm>
          <a:prstGeom prst="rect">
            <a:avLst/>
          </a:prstGeom>
        </p:spPr>
        <p:txBody>
          <a:bodyPr lIns="0" tIns="0" rIns="0" bIns="0" rtlCol="0" anchor="t">
            <a:spAutoFit/>
          </a:bodyPr>
          <a:lstStyle/>
          <a:p>
            <a:pPr marL="0" lvl="0" indent="0" algn="ctr">
              <a:lnSpc>
                <a:spcPts val="2340"/>
              </a:lnSpc>
              <a:spcBef>
                <a:spcPct val="0"/>
              </a:spcBef>
            </a:pPr>
            <a:r>
              <a:rPr lang="en-US" sz="1800">
                <a:solidFill>
                  <a:srgbClr val="F4E7E7"/>
                </a:solidFill>
                <a:latin typeface="Telegraf"/>
              </a:rPr>
              <a:t>Back to </a:t>
            </a:r>
            <a:r>
              <a:rPr lang="en-US" sz="1800">
                <a:solidFill>
                  <a:srgbClr val="F4E7E7"/>
                </a:solidFill>
                <a:latin typeface="Telegraf Bold"/>
              </a:rPr>
              <a:t>Agenda</a:t>
            </a:r>
          </a:p>
        </p:txBody>
      </p:sp>
      <p:sp>
        <p:nvSpPr>
          <p:cNvPr id="17" name="AutoShape 17"/>
          <p:cNvSpPr/>
          <p:nvPr/>
        </p:nvSpPr>
        <p:spPr>
          <a:xfrm>
            <a:off x="5598409" y="3785223"/>
            <a:ext cx="554581" cy="0"/>
          </a:xfrm>
          <a:prstGeom prst="line">
            <a:avLst/>
          </a:prstGeom>
          <a:ln w="47625" cap="rnd">
            <a:solidFill>
              <a:srgbClr val="F44747"/>
            </a:solidFill>
            <a:prstDash val="solid"/>
            <a:headEnd type="none" w="sm" len="sm"/>
            <a:tailEnd type="none" w="sm" len="sm"/>
          </a:ln>
        </p:spPr>
      </p:sp>
      <p:sp>
        <p:nvSpPr>
          <p:cNvPr id="18" name="AutoShape 18"/>
          <p:cNvSpPr/>
          <p:nvPr/>
        </p:nvSpPr>
        <p:spPr>
          <a:xfrm>
            <a:off x="5598409" y="5588052"/>
            <a:ext cx="554581" cy="0"/>
          </a:xfrm>
          <a:prstGeom prst="line">
            <a:avLst/>
          </a:prstGeom>
          <a:ln w="47625" cap="rnd">
            <a:solidFill>
              <a:srgbClr val="F44747"/>
            </a:solidFill>
            <a:prstDash val="solid"/>
            <a:headEnd type="none" w="sm" len="sm"/>
            <a:tailEnd type="none" w="sm" len="sm"/>
          </a:ln>
        </p:spPr>
      </p:sp>
      <p:sp>
        <p:nvSpPr>
          <p:cNvPr id="19" name="AutoShape 19"/>
          <p:cNvSpPr/>
          <p:nvPr/>
        </p:nvSpPr>
        <p:spPr>
          <a:xfrm>
            <a:off x="5598409" y="7414127"/>
            <a:ext cx="554581" cy="0"/>
          </a:xfrm>
          <a:prstGeom prst="line">
            <a:avLst/>
          </a:prstGeom>
          <a:ln w="47625" cap="rnd">
            <a:solidFill>
              <a:srgbClr val="F44747"/>
            </a:solidFill>
            <a:prstDash val="solid"/>
            <a:headEnd type="none" w="sm" len="sm"/>
            <a:tailEnd type="none" w="sm" len="sm"/>
          </a:ln>
        </p:spPr>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grpSp>
        <p:nvGrpSpPr>
          <p:cNvPr id="2" name="Group 2"/>
          <p:cNvGrpSpPr/>
          <p:nvPr/>
        </p:nvGrpSpPr>
        <p:grpSpPr>
          <a:xfrm>
            <a:off x="1097682" y="1028700"/>
            <a:ext cx="2883849" cy="1115695"/>
            <a:chOff x="0" y="0"/>
            <a:chExt cx="703979" cy="272353"/>
          </a:xfrm>
        </p:grpSpPr>
        <p:sp>
          <p:nvSpPr>
            <p:cNvPr id="3" name="Freeform 3"/>
            <p:cNvSpPr/>
            <p:nvPr/>
          </p:nvSpPr>
          <p:spPr>
            <a:xfrm>
              <a:off x="0" y="0"/>
              <a:ext cx="703979" cy="272353"/>
            </a:xfrm>
            <a:custGeom>
              <a:avLst/>
              <a:gdLst/>
              <a:ahLst/>
              <a:cxnLst/>
              <a:rect l="l" t="t" r="r" b="b"/>
              <a:pathLst>
                <a:path w="703979" h="272353">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F44747"/>
            </a:solidFill>
          </p:spPr>
        </p:sp>
        <p:sp>
          <p:nvSpPr>
            <p:cNvPr id="4" name="TextBox 4"/>
            <p:cNvSpPr txBox="1"/>
            <p:nvPr/>
          </p:nvSpPr>
          <p:spPr>
            <a:xfrm>
              <a:off x="0" y="-123825"/>
              <a:ext cx="703979" cy="396178"/>
            </a:xfrm>
            <a:prstGeom prst="rect">
              <a:avLst/>
            </a:prstGeom>
          </p:spPr>
          <p:txBody>
            <a:bodyPr lIns="50800" tIns="50800" rIns="50800" bIns="50800" rtlCol="0" anchor="ctr"/>
            <a:lstStyle/>
            <a:p>
              <a:pPr algn="ctr">
                <a:lnSpc>
                  <a:spcPts val="5599"/>
                </a:lnSpc>
              </a:pPr>
              <a:r>
                <a:rPr lang="en-US" sz="3999">
                  <a:solidFill>
                    <a:srgbClr val="F4E7E7"/>
                  </a:solidFill>
                  <a:latin typeface="Telegraf Bold"/>
                </a:rPr>
                <a:t>2022</a:t>
              </a:r>
            </a:p>
          </p:txBody>
        </p:sp>
      </p:grpSp>
      <p:sp>
        <p:nvSpPr>
          <p:cNvPr id="5" name="Freeform 5"/>
          <p:cNvSpPr/>
          <p:nvPr/>
        </p:nvSpPr>
        <p:spPr>
          <a:xfrm rot="-1403487">
            <a:off x="-10481890" y="3865004"/>
            <a:ext cx="14213674" cy="12843993"/>
          </a:xfrm>
          <a:custGeom>
            <a:avLst/>
            <a:gdLst/>
            <a:ahLst/>
            <a:cxnLst/>
            <a:rect l="l" t="t" r="r" b="b"/>
            <a:pathLst>
              <a:path w="14213674" h="12843993">
                <a:moveTo>
                  <a:pt x="0" y="0"/>
                </a:moveTo>
                <a:lnTo>
                  <a:pt x="14213674" y="0"/>
                </a:lnTo>
                <a:lnTo>
                  <a:pt x="14213674" y="12843992"/>
                </a:lnTo>
                <a:lnTo>
                  <a:pt x="0" y="128439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1118236" y="3400002"/>
            <a:ext cx="2863296" cy="1115695"/>
            <a:chOff x="0" y="0"/>
            <a:chExt cx="698962" cy="272353"/>
          </a:xfrm>
        </p:grpSpPr>
        <p:sp>
          <p:nvSpPr>
            <p:cNvPr id="7" name="Freeform 7"/>
            <p:cNvSpPr/>
            <p:nvPr/>
          </p:nvSpPr>
          <p:spPr>
            <a:xfrm>
              <a:off x="0" y="0"/>
              <a:ext cx="698962" cy="272353"/>
            </a:xfrm>
            <a:custGeom>
              <a:avLst/>
              <a:gdLst/>
              <a:ahLst/>
              <a:cxnLst/>
              <a:rect l="l" t="t" r="r" b="b"/>
              <a:pathLst>
                <a:path w="698962" h="272353">
                  <a:moveTo>
                    <a:pt x="135192" y="0"/>
                  </a:moveTo>
                  <a:lnTo>
                    <a:pt x="563770" y="0"/>
                  </a:lnTo>
                  <a:cubicBezTo>
                    <a:pt x="638434" y="0"/>
                    <a:pt x="698962" y="60528"/>
                    <a:pt x="698962" y="135192"/>
                  </a:cubicBezTo>
                  <a:lnTo>
                    <a:pt x="698962" y="137161"/>
                  </a:lnTo>
                  <a:cubicBezTo>
                    <a:pt x="698962" y="211826"/>
                    <a:pt x="638434" y="272353"/>
                    <a:pt x="563770" y="272353"/>
                  </a:cubicBezTo>
                  <a:lnTo>
                    <a:pt x="135192" y="272353"/>
                  </a:lnTo>
                  <a:cubicBezTo>
                    <a:pt x="60528" y="272353"/>
                    <a:pt x="0" y="211826"/>
                    <a:pt x="0" y="137161"/>
                  </a:cubicBezTo>
                  <a:lnTo>
                    <a:pt x="0" y="135192"/>
                  </a:lnTo>
                  <a:cubicBezTo>
                    <a:pt x="0" y="60528"/>
                    <a:pt x="60528" y="0"/>
                    <a:pt x="135192" y="0"/>
                  </a:cubicBezTo>
                  <a:close/>
                </a:path>
              </a:pathLst>
            </a:custGeom>
            <a:solidFill>
              <a:srgbClr val="AD2727"/>
            </a:solidFill>
          </p:spPr>
        </p:sp>
        <p:sp>
          <p:nvSpPr>
            <p:cNvPr id="8" name="TextBox 8"/>
            <p:cNvSpPr txBox="1"/>
            <p:nvPr/>
          </p:nvSpPr>
          <p:spPr>
            <a:xfrm>
              <a:off x="0" y="-123825"/>
              <a:ext cx="698962" cy="396178"/>
            </a:xfrm>
            <a:prstGeom prst="rect">
              <a:avLst/>
            </a:prstGeom>
          </p:spPr>
          <p:txBody>
            <a:bodyPr lIns="50800" tIns="50800" rIns="50800" bIns="50800" rtlCol="0" anchor="ctr"/>
            <a:lstStyle/>
            <a:p>
              <a:pPr algn="ctr">
                <a:lnSpc>
                  <a:spcPts val="5599"/>
                </a:lnSpc>
              </a:pPr>
              <a:r>
                <a:rPr lang="en-US" sz="3999">
                  <a:solidFill>
                    <a:srgbClr val="F4E7E7"/>
                  </a:solidFill>
                  <a:latin typeface="Telegraf Bold"/>
                </a:rPr>
                <a:t>2023</a:t>
              </a:r>
            </a:p>
          </p:txBody>
        </p:sp>
      </p:grpSp>
      <p:grpSp>
        <p:nvGrpSpPr>
          <p:cNvPr id="9" name="Group 9"/>
          <p:cNvGrpSpPr/>
          <p:nvPr/>
        </p:nvGrpSpPr>
        <p:grpSpPr>
          <a:xfrm>
            <a:off x="1028700" y="8140481"/>
            <a:ext cx="2952832" cy="1115695"/>
            <a:chOff x="0" y="0"/>
            <a:chExt cx="720819" cy="272353"/>
          </a:xfrm>
        </p:grpSpPr>
        <p:sp>
          <p:nvSpPr>
            <p:cNvPr id="10" name="Freeform 10"/>
            <p:cNvSpPr/>
            <p:nvPr/>
          </p:nvSpPr>
          <p:spPr>
            <a:xfrm>
              <a:off x="0" y="0"/>
              <a:ext cx="720819" cy="272353"/>
            </a:xfrm>
            <a:custGeom>
              <a:avLst/>
              <a:gdLst/>
              <a:ahLst/>
              <a:cxnLst/>
              <a:rect l="l" t="t" r="r" b="b"/>
              <a:pathLst>
                <a:path w="720819" h="272353">
                  <a:moveTo>
                    <a:pt x="131093" y="0"/>
                  </a:moveTo>
                  <a:lnTo>
                    <a:pt x="589725" y="0"/>
                  </a:lnTo>
                  <a:cubicBezTo>
                    <a:pt x="624494" y="0"/>
                    <a:pt x="657838" y="13812"/>
                    <a:pt x="682422" y="38396"/>
                  </a:cubicBezTo>
                  <a:cubicBezTo>
                    <a:pt x="707007" y="62981"/>
                    <a:pt x="720819" y="96325"/>
                    <a:pt x="720819" y="131093"/>
                  </a:cubicBezTo>
                  <a:lnTo>
                    <a:pt x="720819" y="141260"/>
                  </a:lnTo>
                  <a:cubicBezTo>
                    <a:pt x="720819" y="176028"/>
                    <a:pt x="707007" y="209372"/>
                    <a:pt x="682422" y="233957"/>
                  </a:cubicBezTo>
                  <a:cubicBezTo>
                    <a:pt x="657838" y="258542"/>
                    <a:pt x="624494" y="272353"/>
                    <a:pt x="589725" y="272353"/>
                  </a:cubicBezTo>
                  <a:lnTo>
                    <a:pt x="131093" y="272353"/>
                  </a:lnTo>
                  <a:cubicBezTo>
                    <a:pt x="96325" y="272353"/>
                    <a:pt x="62981" y="258542"/>
                    <a:pt x="38396" y="233957"/>
                  </a:cubicBezTo>
                  <a:cubicBezTo>
                    <a:pt x="13812" y="209372"/>
                    <a:pt x="0" y="176028"/>
                    <a:pt x="0" y="141260"/>
                  </a:cubicBezTo>
                  <a:lnTo>
                    <a:pt x="0" y="131093"/>
                  </a:lnTo>
                  <a:cubicBezTo>
                    <a:pt x="0" y="96325"/>
                    <a:pt x="13812" y="62981"/>
                    <a:pt x="38396" y="38396"/>
                  </a:cubicBezTo>
                  <a:cubicBezTo>
                    <a:pt x="62981" y="13812"/>
                    <a:pt x="96325" y="0"/>
                    <a:pt x="131093" y="0"/>
                  </a:cubicBezTo>
                  <a:close/>
                </a:path>
              </a:pathLst>
            </a:custGeom>
            <a:solidFill>
              <a:srgbClr val="000000"/>
            </a:solidFill>
          </p:spPr>
        </p:sp>
        <p:sp>
          <p:nvSpPr>
            <p:cNvPr id="11" name="TextBox 11"/>
            <p:cNvSpPr txBox="1"/>
            <p:nvPr/>
          </p:nvSpPr>
          <p:spPr>
            <a:xfrm>
              <a:off x="0" y="-123825"/>
              <a:ext cx="720819" cy="396178"/>
            </a:xfrm>
            <a:prstGeom prst="rect">
              <a:avLst/>
            </a:prstGeom>
          </p:spPr>
          <p:txBody>
            <a:bodyPr lIns="50800" tIns="50800" rIns="50800" bIns="50800" rtlCol="0" anchor="ctr"/>
            <a:lstStyle/>
            <a:p>
              <a:pPr algn="ctr">
                <a:lnSpc>
                  <a:spcPts val="5599"/>
                </a:lnSpc>
              </a:pPr>
              <a:r>
                <a:rPr lang="en-US" sz="3999">
                  <a:solidFill>
                    <a:srgbClr val="F4E7E7"/>
                  </a:solidFill>
                  <a:latin typeface="Telegraf Bold"/>
                </a:rPr>
                <a:t>2025</a:t>
              </a:r>
            </a:p>
          </p:txBody>
        </p:sp>
      </p:grpSp>
      <p:grpSp>
        <p:nvGrpSpPr>
          <p:cNvPr id="12" name="Group 12"/>
          <p:cNvGrpSpPr/>
          <p:nvPr/>
        </p:nvGrpSpPr>
        <p:grpSpPr>
          <a:xfrm>
            <a:off x="1097682" y="5768945"/>
            <a:ext cx="2883849" cy="1115695"/>
            <a:chOff x="0" y="0"/>
            <a:chExt cx="703979" cy="272353"/>
          </a:xfrm>
        </p:grpSpPr>
        <p:sp>
          <p:nvSpPr>
            <p:cNvPr id="13" name="Freeform 13"/>
            <p:cNvSpPr/>
            <p:nvPr/>
          </p:nvSpPr>
          <p:spPr>
            <a:xfrm>
              <a:off x="0" y="0"/>
              <a:ext cx="703979" cy="272353"/>
            </a:xfrm>
            <a:custGeom>
              <a:avLst/>
              <a:gdLst/>
              <a:ahLst/>
              <a:cxnLst/>
              <a:rect l="l" t="t" r="r" b="b"/>
              <a:pathLst>
                <a:path w="703979" h="272353">
                  <a:moveTo>
                    <a:pt x="134229" y="0"/>
                  </a:moveTo>
                  <a:lnTo>
                    <a:pt x="569750" y="0"/>
                  </a:lnTo>
                  <a:cubicBezTo>
                    <a:pt x="605350" y="0"/>
                    <a:pt x="639492" y="14142"/>
                    <a:pt x="664665" y="39315"/>
                  </a:cubicBezTo>
                  <a:cubicBezTo>
                    <a:pt x="689837" y="64488"/>
                    <a:pt x="703979" y="98629"/>
                    <a:pt x="703979" y="134229"/>
                  </a:cubicBezTo>
                  <a:lnTo>
                    <a:pt x="703979" y="138124"/>
                  </a:lnTo>
                  <a:cubicBezTo>
                    <a:pt x="703979" y="212257"/>
                    <a:pt x="643883" y="272353"/>
                    <a:pt x="569750" y="272353"/>
                  </a:cubicBezTo>
                  <a:lnTo>
                    <a:pt x="134229" y="272353"/>
                  </a:lnTo>
                  <a:cubicBezTo>
                    <a:pt x="98629" y="272353"/>
                    <a:pt x="64488" y="258211"/>
                    <a:pt x="39315" y="233039"/>
                  </a:cubicBezTo>
                  <a:cubicBezTo>
                    <a:pt x="14142" y="207866"/>
                    <a:pt x="0" y="173724"/>
                    <a:pt x="0" y="138124"/>
                  </a:cubicBezTo>
                  <a:lnTo>
                    <a:pt x="0" y="134229"/>
                  </a:lnTo>
                  <a:cubicBezTo>
                    <a:pt x="0" y="98629"/>
                    <a:pt x="14142" y="64488"/>
                    <a:pt x="39315" y="39315"/>
                  </a:cubicBezTo>
                  <a:cubicBezTo>
                    <a:pt x="64488" y="14142"/>
                    <a:pt x="98629" y="0"/>
                    <a:pt x="134229" y="0"/>
                  </a:cubicBezTo>
                  <a:close/>
                </a:path>
              </a:pathLst>
            </a:custGeom>
            <a:solidFill>
              <a:srgbClr val="7B1919"/>
            </a:solidFill>
          </p:spPr>
        </p:sp>
        <p:sp>
          <p:nvSpPr>
            <p:cNvPr id="14" name="TextBox 14"/>
            <p:cNvSpPr txBox="1"/>
            <p:nvPr/>
          </p:nvSpPr>
          <p:spPr>
            <a:xfrm>
              <a:off x="0" y="-123825"/>
              <a:ext cx="703979" cy="396178"/>
            </a:xfrm>
            <a:prstGeom prst="rect">
              <a:avLst/>
            </a:prstGeom>
          </p:spPr>
          <p:txBody>
            <a:bodyPr lIns="50800" tIns="50800" rIns="50800" bIns="50800" rtlCol="0" anchor="ctr"/>
            <a:lstStyle/>
            <a:p>
              <a:pPr algn="ctr">
                <a:lnSpc>
                  <a:spcPts val="5599"/>
                </a:lnSpc>
              </a:pPr>
              <a:r>
                <a:rPr lang="en-US" sz="3999">
                  <a:solidFill>
                    <a:srgbClr val="F4E7E7"/>
                  </a:solidFill>
                  <a:latin typeface="Telegraf Bold"/>
                </a:rPr>
                <a:t>2024</a:t>
              </a:r>
            </a:p>
          </p:txBody>
        </p:sp>
      </p:grpSp>
      <p:sp>
        <p:nvSpPr>
          <p:cNvPr id="15" name="TextBox 15"/>
          <p:cNvSpPr txBox="1"/>
          <p:nvPr/>
        </p:nvSpPr>
        <p:spPr>
          <a:xfrm>
            <a:off x="6769854" y="3327385"/>
            <a:ext cx="2936277" cy="1182370"/>
          </a:xfrm>
          <a:prstGeom prst="rect">
            <a:avLst/>
          </a:prstGeom>
        </p:spPr>
        <p:txBody>
          <a:bodyPr lIns="0" tIns="0" rIns="0" bIns="0" rtlCol="0" anchor="t">
            <a:spAutoFit/>
          </a:bodyPr>
          <a:lstStyle/>
          <a:p>
            <a:pPr>
              <a:lnSpc>
                <a:spcPts val="3080"/>
              </a:lnSpc>
            </a:pPr>
            <a:r>
              <a:rPr lang="en-US" sz="2200">
                <a:solidFill>
                  <a:srgbClr val="000000"/>
                </a:solidFill>
                <a:latin typeface="Telegraf"/>
              </a:rPr>
              <a:t>Write an achievement, successful project or milestone here.</a:t>
            </a:r>
          </a:p>
        </p:txBody>
      </p:sp>
      <p:sp>
        <p:nvSpPr>
          <p:cNvPr id="16" name="TextBox 16"/>
          <p:cNvSpPr txBox="1"/>
          <p:nvPr/>
        </p:nvSpPr>
        <p:spPr>
          <a:xfrm>
            <a:off x="5963555" y="5690855"/>
            <a:ext cx="2936277" cy="1182370"/>
          </a:xfrm>
          <a:prstGeom prst="rect">
            <a:avLst/>
          </a:prstGeom>
        </p:spPr>
        <p:txBody>
          <a:bodyPr lIns="0" tIns="0" rIns="0" bIns="0" rtlCol="0" anchor="t">
            <a:spAutoFit/>
          </a:bodyPr>
          <a:lstStyle/>
          <a:p>
            <a:pPr>
              <a:lnSpc>
                <a:spcPts val="3080"/>
              </a:lnSpc>
            </a:pPr>
            <a:r>
              <a:rPr lang="en-US" sz="2200">
                <a:solidFill>
                  <a:srgbClr val="000000"/>
                </a:solidFill>
                <a:latin typeface="Telegraf"/>
              </a:rPr>
              <a:t>Write an achievement, successful project or milestone here.</a:t>
            </a:r>
          </a:p>
        </p:txBody>
      </p:sp>
      <p:sp>
        <p:nvSpPr>
          <p:cNvPr id="17" name="AutoShape 17"/>
          <p:cNvSpPr/>
          <p:nvPr/>
        </p:nvSpPr>
        <p:spPr>
          <a:xfrm>
            <a:off x="3981532" y="8693566"/>
            <a:ext cx="1027769" cy="9525"/>
          </a:xfrm>
          <a:prstGeom prst="line">
            <a:avLst/>
          </a:prstGeom>
          <a:ln w="9525" cap="flat">
            <a:solidFill>
              <a:srgbClr val="000000"/>
            </a:solidFill>
            <a:prstDash val="solid"/>
            <a:headEnd type="none" w="sm" len="sm"/>
            <a:tailEnd type="none" w="sm" len="sm"/>
          </a:ln>
        </p:spPr>
      </p:sp>
      <p:sp>
        <p:nvSpPr>
          <p:cNvPr id="18" name="AutoShape 18"/>
          <p:cNvSpPr/>
          <p:nvPr/>
        </p:nvSpPr>
        <p:spPr>
          <a:xfrm>
            <a:off x="3981515" y="6316322"/>
            <a:ext cx="1982056" cy="9525"/>
          </a:xfrm>
          <a:prstGeom prst="line">
            <a:avLst/>
          </a:prstGeom>
          <a:ln w="9525" cap="flat">
            <a:solidFill>
              <a:srgbClr val="000000"/>
            </a:solidFill>
            <a:prstDash val="solid"/>
            <a:headEnd type="none" w="sm" len="sm"/>
            <a:tailEnd type="none" w="sm" len="sm"/>
          </a:ln>
        </p:spPr>
      </p:sp>
      <p:sp>
        <p:nvSpPr>
          <p:cNvPr id="19" name="AutoShape 19"/>
          <p:cNvSpPr/>
          <p:nvPr/>
        </p:nvSpPr>
        <p:spPr>
          <a:xfrm>
            <a:off x="3981528" y="3950116"/>
            <a:ext cx="2788328" cy="9525"/>
          </a:xfrm>
          <a:prstGeom prst="line">
            <a:avLst/>
          </a:prstGeom>
          <a:ln w="9525" cap="flat">
            <a:solidFill>
              <a:srgbClr val="000000"/>
            </a:solidFill>
            <a:prstDash val="solid"/>
            <a:headEnd type="none" w="sm" len="sm"/>
            <a:tailEnd type="none" w="sm" len="sm"/>
          </a:ln>
        </p:spPr>
      </p:sp>
      <p:sp>
        <p:nvSpPr>
          <p:cNvPr id="20" name="AutoShape 20"/>
          <p:cNvSpPr/>
          <p:nvPr/>
        </p:nvSpPr>
        <p:spPr>
          <a:xfrm>
            <a:off x="3981532" y="1581785"/>
            <a:ext cx="3964046" cy="9525"/>
          </a:xfrm>
          <a:prstGeom prst="line">
            <a:avLst/>
          </a:prstGeom>
          <a:ln w="9525" cap="flat">
            <a:solidFill>
              <a:srgbClr val="000000"/>
            </a:solidFill>
            <a:prstDash val="solid"/>
            <a:headEnd type="none" w="sm" len="sm"/>
            <a:tailEnd type="none" w="sm" len="sm"/>
          </a:ln>
        </p:spPr>
      </p:sp>
      <p:sp>
        <p:nvSpPr>
          <p:cNvPr id="21" name="Freeform 21"/>
          <p:cNvSpPr/>
          <p:nvPr/>
        </p:nvSpPr>
        <p:spPr>
          <a:xfrm rot="-1403487">
            <a:off x="9013234" y="-7637390"/>
            <a:ext cx="14213674" cy="12843993"/>
          </a:xfrm>
          <a:custGeom>
            <a:avLst/>
            <a:gdLst/>
            <a:ahLst/>
            <a:cxnLst/>
            <a:rect l="l" t="t" r="r" b="b"/>
            <a:pathLst>
              <a:path w="14213674" h="12843993">
                <a:moveTo>
                  <a:pt x="0" y="0"/>
                </a:moveTo>
                <a:lnTo>
                  <a:pt x="14213674" y="0"/>
                </a:lnTo>
                <a:lnTo>
                  <a:pt x="14213674" y="12843993"/>
                </a:lnTo>
                <a:lnTo>
                  <a:pt x="0" y="1284399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22" name="Group 22"/>
          <p:cNvGrpSpPr/>
          <p:nvPr/>
        </p:nvGrpSpPr>
        <p:grpSpPr>
          <a:xfrm>
            <a:off x="10342904" y="6277034"/>
            <a:ext cx="6916396" cy="2981266"/>
            <a:chOff x="0" y="0"/>
            <a:chExt cx="9221861" cy="3975021"/>
          </a:xfrm>
        </p:grpSpPr>
        <p:sp>
          <p:nvSpPr>
            <p:cNvPr id="23" name="TextBox 23"/>
            <p:cNvSpPr txBox="1"/>
            <p:nvPr/>
          </p:nvSpPr>
          <p:spPr>
            <a:xfrm>
              <a:off x="0" y="66675"/>
              <a:ext cx="9221861" cy="3286125"/>
            </a:xfrm>
            <a:prstGeom prst="rect">
              <a:avLst/>
            </a:prstGeom>
          </p:spPr>
          <p:txBody>
            <a:bodyPr lIns="0" tIns="0" rIns="0" bIns="0" rtlCol="0" anchor="t">
              <a:spAutoFit/>
            </a:bodyPr>
            <a:lstStyle/>
            <a:p>
              <a:pPr algn="r">
                <a:lnSpc>
                  <a:spcPts val="9000"/>
                </a:lnSpc>
              </a:pPr>
              <a:r>
                <a:rPr lang="en-US" sz="9000">
                  <a:solidFill>
                    <a:srgbClr val="000000"/>
                  </a:solidFill>
                  <a:latin typeface="Telegraf"/>
                </a:rPr>
                <a:t>Our Milestones</a:t>
              </a:r>
            </a:p>
          </p:txBody>
        </p:sp>
        <p:sp>
          <p:nvSpPr>
            <p:cNvPr id="24" name="TextBox 24"/>
            <p:cNvSpPr txBox="1"/>
            <p:nvPr/>
          </p:nvSpPr>
          <p:spPr>
            <a:xfrm>
              <a:off x="0" y="3421301"/>
              <a:ext cx="9221861" cy="553720"/>
            </a:xfrm>
            <a:prstGeom prst="rect">
              <a:avLst/>
            </a:prstGeom>
          </p:spPr>
          <p:txBody>
            <a:bodyPr lIns="0" tIns="0" rIns="0" bIns="0" rtlCol="0" anchor="t">
              <a:spAutoFit/>
            </a:bodyPr>
            <a:lstStyle/>
            <a:p>
              <a:pPr marL="0" lvl="0" indent="0" algn="r">
                <a:lnSpc>
                  <a:spcPts val="3359"/>
                </a:lnSpc>
                <a:spcBef>
                  <a:spcPct val="0"/>
                </a:spcBef>
              </a:pPr>
              <a:r>
                <a:rPr lang="en-US" sz="2400">
                  <a:solidFill>
                    <a:srgbClr val="000000"/>
                  </a:solidFill>
                  <a:latin typeface="Telegraf"/>
                </a:rPr>
                <a:t>Briefly elaborate on what you want to discuss. </a:t>
              </a:r>
            </a:p>
          </p:txBody>
        </p:sp>
      </p:grpSp>
      <p:sp>
        <p:nvSpPr>
          <p:cNvPr id="25" name="TextBox 25"/>
          <p:cNvSpPr txBox="1"/>
          <p:nvPr/>
        </p:nvSpPr>
        <p:spPr>
          <a:xfrm>
            <a:off x="5009300" y="8073806"/>
            <a:ext cx="2936277" cy="1182370"/>
          </a:xfrm>
          <a:prstGeom prst="rect">
            <a:avLst/>
          </a:prstGeom>
        </p:spPr>
        <p:txBody>
          <a:bodyPr lIns="0" tIns="0" rIns="0" bIns="0" rtlCol="0" anchor="t">
            <a:spAutoFit/>
          </a:bodyPr>
          <a:lstStyle/>
          <a:p>
            <a:pPr>
              <a:lnSpc>
                <a:spcPts val="3080"/>
              </a:lnSpc>
            </a:pPr>
            <a:r>
              <a:rPr lang="en-US" sz="2200">
                <a:solidFill>
                  <a:srgbClr val="000000"/>
                </a:solidFill>
                <a:latin typeface="Telegraf"/>
              </a:rPr>
              <a:t>Write an achievement, successful project or milestone here.</a:t>
            </a:r>
          </a:p>
        </p:txBody>
      </p:sp>
      <p:sp>
        <p:nvSpPr>
          <p:cNvPr id="26" name="TextBox 26"/>
          <p:cNvSpPr txBox="1"/>
          <p:nvPr/>
        </p:nvSpPr>
        <p:spPr>
          <a:xfrm>
            <a:off x="7945577" y="962025"/>
            <a:ext cx="2936277" cy="1182370"/>
          </a:xfrm>
          <a:prstGeom prst="rect">
            <a:avLst/>
          </a:prstGeom>
        </p:spPr>
        <p:txBody>
          <a:bodyPr lIns="0" tIns="0" rIns="0" bIns="0" rtlCol="0" anchor="t">
            <a:spAutoFit/>
          </a:bodyPr>
          <a:lstStyle/>
          <a:p>
            <a:pPr>
              <a:lnSpc>
                <a:spcPts val="3080"/>
              </a:lnSpc>
            </a:pPr>
            <a:r>
              <a:rPr lang="en-US" sz="2200">
                <a:solidFill>
                  <a:srgbClr val="000000"/>
                </a:solidFill>
                <a:latin typeface="Telegraf"/>
              </a:rPr>
              <a:t>Write an achievement, successful project or milestone here.</a:t>
            </a:r>
          </a:p>
        </p:txBody>
      </p:sp>
      <p:sp>
        <p:nvSpPr>
          <p:cNvPr id="27" name="TextBox 27"/>
          <p:cNvSpPr txBox="1"/>
          <p:nvPr/>
        </p:nvSpPr>
        <p:spPr>
          <a:xfrm>
            <a:off x="14458320" y="981075"/>
            <a:ext cx="2800980" cy="320040"/>
          </a:xfrm>
          <a:prstGeom prst="rect">
            <a:avLst/>
          </a:prstGeom>
        </p:spPr>
        <p:txBody>
          <a:bodyPr lIns="0" tIns="0" rIns="0" bIns="0" rtlCol="0" anchor="t">
            <a:spAutoFit/>
          </a:bodyPr>
          <a:lstStyle/>
          <a:p>
            <a:pPr marL="0" lvl="0" indent="0" algn="r">
              <a:lnSpc>
                <a:spcPts val="2340"/>
              </a:lnSpc>
              <a:spcBef>
                <a:spcPct val="0"/>
              </a:spcBef>
            </a:pPr>
            <a:r>
              <a:rPr lang="en-US" sz="1800">
                <a:solidFill>
                  <a:srgbClr val="000000"/>
                </a:solidFill>
                <a:latin typeface="Telegraf"/>
              </a:rPr>
              <a:t>Back to </a:t>
            </a:r>
            <a:r>
              <a:rPr lang="en-US" sz="1800">
                <a:solidFill>
                  <a:srgbClr val="000000"/>
                </a:solidFill>
                <a:latin typeface="Telegraf Bold"/>
              </a:rPr>
              <a:t>Agenda</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2707307" y="4149538"/>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sp>
        <p:nvSpPr>
          <p:cNvPr id="3" name="TextBox 3"/>
          <p:cNvSpPr txBox="1"/>
          <p:nvPr/>
        </p:nvSpPr>
        <p:spPr>
          <a:xfrm>
            <a:off x="1028700" y="2581088"/>
            <a:ext cx="9272305" cy="2965451"/>
          </a:xfrm>
          <a:prstGeom prst="rect">
            <a:avLst/>
          </a:prstGeom>
        </p:spPr>
        <p:txBody>
          <a:bodyPr lIns="0" tIns="0" rIns="0" bIns="0" rtlCol="0" anchor="t">
            <a:spAutoFit/>
          </a:bodyPr>
          <a:lstStyle/>
          <a:p>
            <a:pPr>
              <a:lnSpc>
                <a:spcPts val="11899"/>
              </a:lnSpc>
              <a:spcBef>
                <a:spcPct val="0"/>
              </a:spcBef>
            </a:pPr>
            <a:r>
              <a:rPr lang="en-US" sz="8499">
                <a:solidFill>
                  <a:srgbClr val="FFFFFF"/>
                </a:solidFill>
                <a:latin typeface="Neue Machina Ultra-Bold"/>
              </a:rPr>
              <a:t>Best &amp; Easiest Payment App</a:t>
            </a:r>
          </a:p>
        </p:txBody>
      </p:sp>
      <p:sp>
        <p:nvSpPr>
          <p:cNvPr id="4" name="Freeform 4"/>
          <p:cNvSpPr/>
          <p:nvPr/>
        </p:nvSpPr>
        <p:spPr>
          <a:xfrm>
            <a:off x="10301005" y="-2917571"/>
            <a:ext cx="11027492" cy="11027492"/>
          </a:xfrm>
          <a:custGeom>
            <a:avLst/>
            <a:gdLst/>
            <a:ahLst/>
            <a:cxnLst/>
            <a:rect l="l" t="t" r="r" b="b"/>
            <a:pathLst>
              <a:path w="11027492" h="11027492">
                <a:moveTo>
                  <a:pt x="0" y="0"/>
                </a:moveTo>
                <a:lnTo>
                  <a:pt x="11027492" y="0"/>
                </a:lnTo>
                <a:lnTo>
                  <a:pt x="11027492" y="11027493"/>
                </a:lnTo>
                <a:lnTo>
                  <a:pt x="0" y="11027493"/>
                </a:lnTo>
                <a:lnTo>
                  <a:pt x="0" y="0"/>
                </a:lnTo>
                <a:close/>
              </a:path>
            </a:pathLst>
          </a:custGeom>
          <a:blipFill>
            <a:blip r:embed="rId2">
              <a:alphaModFix amt="65000"/>
            </a:blip>
            <a:stretch>
              <a:fillRect/>
            </a:stretch>
          </a:blipFill>
        </p:spPr>
      </p:sp>
      <p:sp>
        <p:nvSpPr>
          <p:cNvPr id="5" name="TextBox 5"/>
          <p:cNvSpPr txBox="1"/>
          <p:nvPr/>
        </p:nvSpPr>
        <p:spPr>
          <a:xfrm>
            <a:off x="1028700" y="6210741"/>
            <a:ext cx="7594291" cy="1323721"/>
          </a:xfrm>
          <a:prstGeom prst="rect">
            <a:avLst/>
          </a:prstGeom>
        </p:spPr>
        <p:txBody>
          <a:bodyPr lIns="0" tIns="0" rIns="0" bIns="0" rtlCol="0" anchor="t">
            <a:spAutoFit/>
          </a:bodyPr>
          <a:lstStyle/>
          <a:p>
            <a:pPr>
              <a:lnSpc>
                <a:spcPts val="3541"/>
              </a:lnSpc>
            </a:pPr>
            <a:r>
              <a:rPr lang="en-US" sz="2199">
                <a:solidFill>
                  <a:srgbClr val="FFFFFF"/>
                </a:solidFill>
                <a:latin typeface="Rubik"/>
              </a:rPr>
              <a:t>So in other words, it's not about investing money but giving your time to solve problems instead (because as our brains are </a:t>
            </a:r>
          </a:p>
        </p:txBody>
      </p:sp>
      <p:sp>
        <p:nvSpPr>
          <p:cNvPr id="6" name="Freeform 6"/>
          <p:cNvSpPr/>
          <p:nvPr/>
        </p:nvSpPr>
        <p:spPr>
          <a:xfrm>
            <a:off x="9855317" y="1277190"/>
            <a:ext cx="7403983" cy="7732619"/>
          </a:xfrm>
          <a:custGeom>
            <a:avLst/>
            <a:gdLst/>
            <a:ahLst/>
            <a:cxnLst/>
            <a:rect l="l" t="t" r="r" b="b"/>
            <a:pathLst>
              <a:path w="7403983" h="7732619">
                <a:moveTo>
                  <a:pt x="0" y="0"/>
                </a:moveTo>
                <a:lnTo>
                  <a:pt x="7403983" y="0"/>
                </a:lnTo>
                <a:lnTo>
                  <a:pt x="7403983" y="7732620"/>
                </a:lnTo>
                <a:lnTo>
                  <a:pt x="0" y="7732620"/>
                </a:lnTo>
                <a:lnTo>
                  <a:pt x="0" y="0"/>
                </a:lnTo>
                <a:close/>
              </a:path>
            </a:pathLst>
          </a:custGeom>
          <a:blipFill>
            <a:blip r:embed="rId3"/>
            <a:stretch>
              <a:fillRect/>
            </a:stretch>
          </a:blipFill>
        </p:spPr>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Freeform 2"/>
          <p:cNvSpPr/>
          <p:nvPr/>
        </p:nvSpPr>
        <p:spPr>
          <a:xfrm rot="853692">
            <a:off x="-2092563" y="5494437"/>
            <a:ext cx="12348139" cy="10035669"/>
          </a:xfrm>
          <a:custGeom>
            <a:avLst/>
            <a:gdLst/>
            <a:ahLst/>
            <a:cxnLst/>
            <a:rect l="l" t="t" r="r" b="b"/>
            <a:pathLst>
              <a:path w="12348139" h="10035669">
                <a:moveTo>
                  <a:pt x="0" y="0"/>
                </a:moveTo>
                <a:lnTo>
                  <a:pt x="12348140" y="0"/>
                </a:lnTo>
                <a:lnTo>
                  <a:pt x="12348140" y="10035670"/>
                </a:lnTo>
                <a:lnTo>
                  <a:pt x="0" y="1003567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1028700" y="1028700"/>
            <a:ext cx="6690444" cy="4284666"/>
            <a:chOff x="0" y="0"/>
            <a:chExt cx="8920591" cy="5712887"/>
          </a:xfrm>
        </p:grpSpPr>
        <p:sp>
          <p:nvSpPr>
            <p:cNvPr id="4" name="TextBox 4"/>
            <p:cNvSpPr txBox="1"/>
            <p:nvPr/>
          </p:nvSpPr>
          <p:spPr>
            <a:xfrm>
              <a:off x="0" y="57150"/>
              <a:ext cx="8920591" cy="4169410"/>
            </a:xfrm>
            <a:prstGeom prst="rect">
              <a:avLst/>
            </a:prstGeom>
          </p:spPr>
          <p:txBody>
            <a:bodyPr lIns="0" tIns="0" rIns="0" bIns="0" rtlCol="0" anchor="t">
              <a:spAutoFit/>
            </a:bodyPr>
            <a:lstStyle/>
            <a:p>
              <a:pPr>
                <a:lnSpc>
                  <a:spcPts val="7800"/>
                </a:lnSpc>
              </a:pPr>
              <a:r>
                <a:rPr lang="en-US" sz="7800">
                  <a:solidFill>
                    <a:srgbClr val="F4E7E7"/>
                  </a:solidFill>
                  <a:latin typeface="Telegraf"/>
                </a:rPr>
                <a:t>Our Management Team</a:t>
              </a:r>
            </a:p>
          </p:txBody>
        </p:sp>
        <p:sp>
          <p:nvSpPr>
            <p:cNvPr id="5" name="TextBox 5"/>
            <p:cNvSpPr txBox="1"/>
            <p:nvPr/>
          </p:nvSpPr>
          <p:spPr>
            <a:xfrm>
              <a:off x="0" y="5159167"/>
              <a:ext cx="8920591" cy="553720"/>
            </a:xfrm>
            <a:prstGeom prst="rect">
              <a:avLst/>
            </a:prstGeom>
          </p:spPr>
          <p:txBody>
            <a:bodyPr lIns="0" tIns="0" rIns="0" bIns="0" rtlCol="0" anchor="t">
              <a:spAutoFit/>
            </a:bodyPr>
            <a:lstStyle/>
            <a:p>
              <a:pPr marL="0" lvl="0" indent="0">
                <a:lnSpc>
                  <a:spcPts val="3359"/>
                </a:lnSpc>
                <a:spcBef>
                  <a:spcPct val="0"/>
                </a:spcBef>
              </a:pPr>
              <a:r>
                <a:rPr lang="en-US" sz="2400">
                  <a:solidFill>
                    <a:srgbClr val="F4E7E7"/>
                  </a:solidFill>
                  <a:latin typeface="Telegraf"/>
                </a:rPr>
                <a:t>Briefly elaborate on what you want to discuss. </a:t>
              </a:r>
            </a:p>
          </p:txBody>
        </p:sp>
        <p:sp>
          <p:nvSpPr>
            <p:cNvPr id="6" name="Freeform 6"/>
            <p:cNvSpPr/>
            <p:nvPr/>
          </p:nvSpPr>
          <p:spPr>
            <a:xfrm flipH="1">
              <a:off x="0" y="4490988"/>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4">
                <a:extLst>
                  <a:ext uri="{96DAC541-7B7A-43D3-8B79-37D633B846F1}">
                    <asvg:svgBlip xmlns:asvg="http://schemas.microsoft.com/office/drawing/2016/SVG/main" r:embed="rId5"/>
                  </a:ext>
                </a:extLst>
              </a:blip>
              <a:stretch>
                <a:fillRect/>
              </a:stretch>
            </a:blipFill>
          </p:spPr>
        </p:sp>
      </p:grpSp>
      <p:graphicFrame>
        <p:nvGraphicFramePr>
          <p:cNvPr id="7" name="Table 7"/>
          <p:cNvGraphicFramePr>
            <a:graphicFrameLocks noGrp="1"/>
          </p:cNvGraphicFramePr>
          <p:nvPr/>
        </p:nvGraphicFramePr>
        <p:xfrm>
          <a:off x="11044583" y="1010291"/>
          <a:ext cx="6214717" cy="8248009"/>
        </p:xfrm>
        <a:graphic>
          <a:graphicData uri="http://schemas.openxmlformats.org/drawingml/2006/table">
            <a:tbl>
              <a:tblPr/>
              <a:tblGrid>
                <a:gridCol w="3109794">
                  <a:extLst>
                    <a:ext uri="{9D8B030D-6E8A-4147-A177-3AD203B41FA5}">
                      <a16:colId xmlns:a16="http://schemas.microsoft.com/office/drawing/2014/main" val="20000"/>
                    </a:ext>
                  </a:extLst>
                </a:gridCol>
                <a:gridCol w="3104923">
                  <a:extLst>
                    <a:ext uri="{9D8B030D-6E8A-4147-A177-3AD203B41FA5}">
                      <a16:colId xmlns:a16="http://schemas.microsoft.com/office/drawing/2014/main" val="20001"/>
                    </a:ext>
                  </a:extLst>
                </a:gridCol>
              </a:tblGrid>
              <a:tr h="1649602">
                <a:tc>
                  <a:txBody>
                    <a:bodyPr/>
                    <a:lstStyle/>
                    <a:p>
                      <a:pPr algn="l">
                        <a:lnSpc>
                          <a:spcPts val="3120"/>
                        </a:lnSpc>
                        <a:defRPr/>
                      </a:pPr>
                      <a:r>
                        <a:rPr lang="en-US" sz="2600">
                          <a:solidFill>
                            <a:srgbClr val="F4E7E7"/>
                          </a:solidFill>
                          <a:latin typeface="Telegraf Bold"/>
                        </a:rPr>
                        <a:t>Stella Ornelas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239"/>
                        </a:lnSpc>
                        <a:defRPr/>
                      </a:pPr>
                      <a:r>
                        <a:rPr lang="en-US" sz="1599">
                          <a:solidFill>
                            <a:srgbClr val="F4E7E7"/>
                          </a:solidFill>
                          <a:latin typeface="Telegraf"/>
                        </a:rPr>
                        <a:t>CHIEF EXECUTIVE OFFICER</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49602">
                <a:tc>
                  <a:txBody>
                    <a:bodyPr/>
                    <a:lstStyle/>
                    <a:p>
                      <a:pPr algn="l">
                        <a:lnSpc>
                          <a:spcPts val="3120"/>
                        </a:lnSpc>
                        <a:defRPr/>
                      </a:pPr>
                      <a:r>
                        <a:rPr lang="en-US" sz="2600">
                          <a:solidFill>
                            <a:srgbClr val="F4E7E7"/>
                          </a:solidFill>
                          <a:latin typeface="Telegraf Bold"/>
                        </a:rPr>
                        <a:t>Bryan Cook</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239"/>
                        </a:lnSpc>
                        <a:defRPr/>
                      </a:pPr>
                      <a:r>
                        <a:rPr lang="en-US" sz="1599">
                          <a:solidFill>
                            <a:srgbClr val="F4E7E7"/>
                          </a:solidFill>
                          <a:latin typeface="Telegraf"/>
                        </a:rPr>
                        <a:t>CHIEF FINANCE OFFICER</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49602">
                <a:tc>
                  <a:txBody>
                    <a:bodyPr/>
                    <a:lstStyle/>
                    <a:p>
                      <a:pPr algn="l">
                        <a:lnSpc>
                          <a:spcPts val="3120"/>
                        </a:lnSpc>
                        <a:defRPr/>
                      </a:pPr>
                      <a:r>
                        <a:rPr lang="en-US" sz="2600">
                          <a:solidFill>
                            <a:srgbClr val="F4E7E7"/>
                          </a:solidFill>
                          <a:latin typeface="Telegraf Bold"/>
                        </a:rPr>
                        <a:t>Blaise Martins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239"/>
                        </a:lnSpc>
                        <a:defRPr/>
                      </a:pPr>
                      <a:r>
                        <a:rPr lang="en-US" sz="1599">
                          <a:solidFill>
                            <a:srgbClr val="F4E7E7"/>
                          </a:solidFill>
                          <a:latin typeface="Telegraf"/>
                        </a:rPr>
                        <a:t>DIRECTOR</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9602">
                <a:tc>
                  <a:txBody>
                    <a:bodyPr/>
                    <a:lstStyle/>
                    <a:p>
                      <a:pPr algn="l">
                        <a:lnSpc>
                          <a:spcPts val="3120"/>
                        </a:lnSpc>
                        <a:defRPr/>
                      </a:pPr>
                      <a:r>
                        <a:rPr lang="en-US" sz="2600">
                          <a:solidFill>
                            <a:srgbClr val="F4E7E7"/>
                          </a:solidFill>
                          <a:latin typeface="Telegraf Bold"/>
                        </a:rPr>
                        <a:t>Carl Miller</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239"/>
                        </a:lnSpc>
                        <a:defRPr/>
                      </a:pPr>
                      <a:r>
                        <a:rPr lang="en-US" sz="1599">
                          <a:solidFill>
                            <a:srgbClr val="F4E7E7"/>
                          </a:solidFill>
                          <a:latin typeface="Telegraf"/>
                        </a:rPr>
                        <a:t>ACCOUNTANT</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9602">
                <a:tc>
                  <a:txBody>
                    <a:bodyPr/>
                    <a:lstStyle/>
                    <a:p>
                      <a:pPr algn="l">
                        <a:lnSpc>
                          <a:spcPts val="3120"/>
                        </a:lnSpc>
                        <a:defRPr/>
                      </a:pPr>
                      <a:r>
                        <a:rPr lang="en-US" sz="2600">
                          <a:solidFill>
                            <a:srgbClr val="F4E7E7"/>
                          </a:solidFill>
                          <a:latin typeface="Telegraf Bold"/>
                        </a:rPr>
                        <a:t>Sadie Jones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tc>
                  <a:txBody>
                    <a:bodyPr/>
                    <a:lstStyle/>
                    <a:p>
                      <a:pPr algn="r">
                        <a:lnSpc>
                          <a:spcPts val="2239"/>
                        </a:lnSpc>
                        <a:defRPr/>
                      </a:pPr>
                      <a:r>
                        <a:rPr lang="en-US" sz="1599">
                          <a:solidFill>
                            <a:srgbClr val="F4E7E7"/>
                          </a:solidFill>
                          <a:latin typeface="Telegraf"/>
                        </a:rPr>
                        <a:t>FINANCE MANAGER</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grpSp>
        <p:nvGrpSpPr>
          <p:cNvPr id="8" name="Group 8"/>
          <p:cNvGrpSpPr/>
          <p:nvPr/>
        </p:nvGrpSpPr>
        <p:grpSpPr>
          <a:xfrm>
            <a:off x="9371340" y="1197251"/>
            <a:ext cx="1269883" cy="1269878"/>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t="-3289" b="-46711"/>
              </a:stretch>
            </a:blipFill>
          </p:spPr>
        </p:sp>
      </p:grpSp>
      <p:grpSp>
        <p:nvGrpSpPr>
          <p:cNvPr id="10" name="Group 10"/>
          <p:cNvGrpSpPr/>
          <p:nvPr/>
        </p:nvGrpSpPr>
        <p:grpSpPr>
          <a:xfrm>
            <a:off x="9371340" y="2860992"/>
            <a:ext cx="1269883" cy="1269878"/>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t="-4934" b="-45066"/>
              </a:stretch>
            </a:blipFill>
          </p:spPr>
        </p:sp>
      </p:grpSp>
      <p:grpSp>
        <p:nvGrpSpPr>
          <p:cNvPr id="12" name="Group 12"/>
          <p:cNvGrpSpPr/>
          <p:nvPr/>
        </p:nvGrpSpPr>
        <p:grpSpPr>
          <a:xfrm>
            <a:off x="9371340" y="6188474"/>
            <a:ext cx="1269883" cy="1269878"/>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28831" t="-10244" r="-6579" b="-92999"/>
              </a:stretch>
            </a:blipFill>
          </p:spPr>
        </p:sp>
      </p:grpSp>
      <p:grpSp>
        <p:nvGrpSpPr>
          <p:cNvPr id="14" name="Group 14"/>
          <p:cNvGrpSpPr/>
          <p:nvPr/>
        </p:nvGrpSpPr>
        <p:grpSpPr>
          <a:xfrm>
            <a:off x="9371340" y="7852214"/>
            <a:ext cx="1269883" cy="1269878"/>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9"/>
              <a:stretch>
                <a:fillRect l="-29352" t="-25000" b="-69029"/>
              </a:stretch>
            </a:blipFill>
          </p:spPr>
        </p:sp>
      </p:grpSp>
      <p:grpSp>
        <p:nvGrpSpPr>
          <p:cNvPr id="16" name="Group 16"/>
          <p:cNvGrpSpPr/>
          <p:nvPr/>
        </p:nvGrpSpPr>
        <p:grpSpPr>
          <a:xfrm>
            <a:off x="9371340" y="4524733"/>
            <a:ext cx="1269883" cy="1269878"/>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10"/>
              <a:stretch>
                <a:fillRect l="-36185" t="-42333" r="-25810" b="-100660"/>
              </a:stretch>
            </a:blipFill>
          </p:spPr>
        </p:sp>
      </p:grpSp>
      <p:grpSp>
        <p:nvGrpSpPr>
          <p:cNvPr id="18" name="Group 18"/>
          <p:cNvGrpSpPr/>
          <p:nvPr/>
        </p:nvGrpSpPr>
        <p:grpSpPr>
          <a:xfrm>
            <a:off x="1028700" y="6410104"/>
            <a:ext cx="4043311" cy="1479042"/>
            <a:chOff x="0" y="0"/>
            <a:chExt cx="5993971" cy="2192593"/>
          </a:xfrm>
        </p:grpSpPr>
        <p:sp>
          <p:nvSpPr>
            <p:cNvPr id="19" name="Freeform 19"/>
            <p:cNvSpPr/>
            <p:nvPr/>
          </p:nvSpPr>
          <p:spPr>
            <a:xfrm>
              <a:off x="0" y="0"/>
              <a:ext cx="5993971" cy="2192593"/>
            </a:xfrm>
            <a:custGeom>
              <a:avLst/>
              <a:gdLst/>
              <a:ahLst/>
              <a:cxnLst/>
              <a:rect l="l" t="t" r="r" b="b"/>
              <a:pathLst>
                <a:path w="5993971" h="2192593">
                  <a:moveTo>
                    <a:pt x="57442" y="0"/>
                  </a:moveTo>
                  <a:lnTo>
                    <a:pt x="5936529" y="0"/>
                  </a:lnTo>
                  <a:cubicBezTo>
                    <a:pt x="5968253" y="0"/>
                    <a:pt x="5993971" y="25718"/>
                    <a:pt x="5993971" y="57442"/>
                  </a:cubicBezTo>
                  <a:lnTo>
                    <a:pt x="5993971" y="2135151"/>
                  </a:lnTo>
                  <a:cubicBezTo>
                    <a:pt x="5993971" y="2166876"/>
                    <a:pt x="5968253" y="2192593"/>
                    <a:pt x="5936529" y="2192593"/>
                  </a:cubicBezTo>
                  <a:lnTo>
                    <a:pt x="57442" y="2192593"/>
                  </a:lnTo>
                  <a:cubicBezTo>
                    <a:pt x="25718" y="2192593"/>
                    <a:pt x="0" y="2166876"/>
                    <a:pt x="0" y="2135151"/>
                  </a:cubicBezTo>
                  <a:lnTo>
                    <a:pt x="0" y="57442"/>
                  </a:lnTo>
                  <a:cubicBezTo>
                    <a:pt x="0" y="25718"/>
                    <a:pt x="25718" y="0"/>
                    <a:pt x="57442" y="0"/>
                  </a:cubicBezTo>
                  <a:close/>
                </a:path>
              </a:pathLst>
            </a:custGeom>
            <a:solidFill>
              <a:srgbClr val="F4E7E7"/>
            </a:solidFill>
            <a:ln cap="rnd">
              <a:noFill/>
              <a:prstDash val="sysDot"/>
              <a:round/>
            </a:ln>
          </p:spPr>
        </p:sp>
        <p:sp>
          <p:nvSpPr>
            <p:cNvPr id="20" name="TextBox 20"/>
            <p:cNvSpPr txBox="1"/>
            <p:nvPr/>
          </p:nvSpPr>
          <p:spPr>
            <a:xfrm>
              <a:off x="0" y="-47625"/>
              <a:ext cx="5993971" cy="2240218"/>
            </a:xfrm>
            <a:prstGeom prst="rect">
              <a:avLst/>
            </a:prstGeom>
          </p:spPr>
          <p:txBody>
            <a:bodyPr lIns="254000" tIns="254000" rIns="254000" bIns="254000" rtlCol="0" anchor="ctr"/>
            <a:lstStyle/>
            <a:p>
              <a:pPr>
                <a:lnSpc>
                  <a:spcPts val="2100"/>
                </a:lnSpc>
              </a:pPr>
              <a:r>
                <a:rPr lang="en-US" sz="1500">
                  <a:solidFill>
                    <a:srgbClr val="000000"/>
                  </a:solidFill>
                  <a:latin typeface="Telegraf"/>
                </a:rPr>
                <a:t>Drag and drop your photo or video! Click the sample photo or video and delete. Select yours from the uploads tab, drag, and then drop inside the frame!</a:t>
              </a:r>
            </a:p>
          </p:txBody>
        </p:sp>
      </p:grpSp>
      <p:sp>
        <p:nvSpPr>
          <p:cNvPr id="21" name="TextBox 21"/>
          <p:cNvSpPr txBox="1"/>
          <p:nvPr/>
        </p:nvSpPr>
        <p:spPr>
          <a:xfrm>
            <a:off x="1028700" y="8938260"/>
            <a:ext cx="2800980" cy="320040"/>
          </a:xfrm>
          <a:prstGeom prst="rect">
            <a:avLst/>
          </a:prstGeom>
        </p:spPr>
        <p:txBody>
          <a:bodyPr lIns="0" tIns="0" rIns="0" bIns="0" rtlCol="0" anchor="t">
            <a:spAutoFit/>
          </a:bodyPr>
          <a:lstStyle/>
          <a:p>
            <a:pPr marL="0" lvl="0" indent="0">
              <a:lnSpc>
                <a:spcPts val="2340"/>
              </a:lnSpc>
              <a:spcBef>
                <a:spcPct val="0"/>
              </a:spcBef>
            </a:pPr>
            <a:r>
              <a:rPr lang="en-US" sz="1800">
                <a:solidFill>
                  <a:srgbClr val="F4E7E7"/>
                </a:solidFill>
                <a:latin typeface="Telegraf"/>
              </a:rPr>
              <a:t>Back to </a:t>
            </a:r>
            <a:r>
              <a:rPr lang="en-US" sz="1800">
                <a:solidFill>
                  <a:srgbClr val="F4E7E7"/>
                </a:solidFill>
                <a:latin typeface="Telegraf Bold"/>
              </a:rPr>
              <a:t>Agenda</a:t>
            </a:r>
          </a:p>
        </p:txBody>
      </p:sp>
      <p:sp>
        <p:nvSpPr>
          <p:cNvPr id="22" name="AutoShape 22"/>
          <p:cNvSpPr/>
          <p:nvPr/>
        </p:nvSpPr>
        <p:spPr>
          <a:xfrm>
            <a:off x="11044583" y="986479"/>
            <a:ext cx="554581" cy="0"/>
          </a:xfrm>
          <a:prstGeom prst="line">
            <a:avLst/>
          </a:prstGeom>
          <a:ln w="47625" cap="rnd">
            <a:solidFill>
              <a:srgbClr val="F44747"/>
            </a:solidFill>
            <a:prstDash val="solid"/>
            <a:headEnd type="none" w="sm" len="sm"/>
            <a:tailEnd type="none" w="sm" len="sm"/>
          </a:ln>
        </p:spPr>
      </p:sp>
      <p:sp>
        <p:nvSpPr>
          <p:cNvPr id="23" name="AutoShape 23"/>
          <p:cNvSpPr/>
          <p:nvPr/>
        </p:nvSpPr>
        <p:spPr>
          <a:xfrm>
            <a:off x="11044583" y="2640435"/>
            <a:ext cx="554581" cy="0"/>
          </a:xfrm>
          <a:prstGeom prst="line">
            <a:avLst/>
          </a:prstGeom>
          <a:ln w="47625" cap="rnd">
            <a:solidFill>
              <a:srgbClr val="F44747"/>
            </a:solidFill>
            <a:prstDash val="solid"/>
            <a:headEnd type="none" w="sm" len="sm"/>
            <a:tailEnd type="none" w="sm" len="sm"/>
          </a:ln>
        </p:spPr>
      </p:sp>
      <p:sp>
        <p:nvSpPr>
          <p:cNvPr id="24" name="AutoShape 24"/>
          <p:cNvSpPr/>
          <p:nvPr/>
        </p:nvSpPr>
        <p:spPr>
          <a:xfrm>
            <a:off x="11044583" y="4287018"/>
            <a:ext cx="554581" cy="0"/>
          </a:xfrm>
          <a:prstGeom prst="line">
            <a:avLst/>
          </a:prstGeom>
          <a:ln w="47625" cap="rnd">
            <a:solidFill>
              <a:srgbClr val="F44747"/>
            </a:solidFill>
            <a:prstDash val="solid"/>
            <a:headEnd type="none" w="sm" len="sm"/>
            <a:tailEnd type="none" w="sm" len="sm"/>
          </a:ln>
        </p:spPr>
      </p:sp>
      <p:sp>
        <p:nvSpPr>
          <p:cNvPr id="25" name="AutoShape 25"/>
          <p:cNvSpPr/>
          <p:nvPr/>
        </p:nvSpPr>
        <p:spPr>
          <a:xfrm>
            <a:off x="11044583" y="5937280"/>
            <a:ext cx="554581" cy="0"/>
          </a:xfrm>
          <a:prstGeom prst="line">
            <a:avLst/>
          </a:prstGeom>
          <a:ln w="47625" cap="rnd">
            <a:solidFill>
              <a:srgbClr val="F44747"/>
            </a:solidFill>
            <a:prstDash val="solid"/>
            <a:headEnd type="none" w="sm" len="sm"/>
            <a:tailEnd type="none" w="sm" len="sm"/>
          </a:ln>
        </p:spPr>
      </p:sp>
      <p:sp>
        <p:nvSpPr>
          <p:cNvPr id="26" name="AutoShape 26"/>
          <p:cNvSpPr/>
          <p:nvPr/>
        </p:nvSpPr>
        <p:spPr>
          <a:xfrm>
            <a:off x="11044583" y="7587543"/>
            <a:ext cx="554581" cy="0"/>
          </a:xfrm>
          <a:prstGeom prst="line">
            <a:avLst/>
          </a:prstGeom>
          <a:ln w="47625" cap="rnd">
            <a:solidFill>
              <a:srgbClr val="F44747"/>
            </a:solidFill>
            <a:prstDash val="solid"/>
            <a:headEnd type="none" w="sm" len="sm"/>
            <a:tailEnd type="none" w="sm" len="sm"/>
          </a:ln>
        </p:spPr>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pSp>
        <p:nvGrpSpPr>
          <p:cNvPr id="3" name="Group 3"/>
          <p:cNvGrpSpPr/>
          <p:nvPr/>
        </p:nvGrpSpPr>
        <p:grpSpPr>
          <a:xfrm>
            <a:off x="1028700" y="3496467"/>
            <a:ext cx="6690444" cy="3294066"/>
            <a:chOff x="0" y="0"/>
            <a:chExt cx="8920591" cy="4392087"/>
          </a:xfrm>
        </p:grpSpPr>
        <p:sp>
          <p:nvSpPr>
            <p:cNvPr id="4" name="TextBox 4"/>
            <p:cNvSpPr txBox="1"/>
            <p:nvPr/>
          </p:nvSpPr>
          <p:spPr>
            <a:xfrm>
              <a:off x="0" y="57150"/>
              <a:ext cx="8920591" cy="2848610"/>
            </a:xfrm>
            <a:prstGeom prst="rect">
              <a:avLst/>
            </a:prstGeom>
          </p:spPr>
          <p:txBody>
            <a:bodyPr lIns="0" tIns="0" rIns="0" bIns="0" rtlCol="0" anchor="t">
              <a:spAutoFit/>
            </a:bodyPr>
            <a:lstStyle/>
            <a:p>
              <a:pPr>
                <a:lnSpc>
                  <a:spcPts val="7800"/>
                </a:lnSpc>
              </a:pPr>
              <a:r>
                <a:rPr lang="en-US" sz="7800">
                  <a:solidFill>
                    <a:srgbClr val="F4E7E7"/>
                  </a:solidFill>
                  <a:latin typeface="Telegraf"/>
                </a:rPr>
                <a:t>Our Offered Services</a:t>
              </a:r>
            </a:p>
          </p:txBody>
        </p:sp>
        <p:sp>
          <p:nvSpPr>
            <p:cNvPr id="5" name="TextBox 5"/>
            <p:cNvSpPr txBox="1"/>
            <p:nvPr/>
          </p:nvSpPr>
          <p:spPr>
            <a:xfrm>
              <a:off x="0" y="3838367"/>
              <a:ext cx="8920591" cy="553720"/>
            </a:xfrm>
            <a:prstGeom prst="rect">
              <a:avLst/>
            </a:prstGeom>
          </p:spPr>
          <p:txBody>
            <a:bodyPr lIns="0" tIns="0" rIns="0" bIns="0" rtlCol="0" anchor="t">
              <a:spAutoFit/>
            </a:bodyPr>
            <a:lstStyle/>
            <a:p>
              <a:pPr marL="0" lvl="0" indent="0">
                <a:lnSpc>
                  <a:spcPts val="3359"/>
                </a:lnSpc>
                <a:spcBef>
                  <a:spcPct val="0"/>
                </a:spcBef>
              </a:pPr>
              <a:r>
                <a:rPr lang="en-US" sz="2400">
                  <a:solidFill>
                    <a:srgbClr val="F4E7E7"/>
                  </a:solidFill>
                  <a:latin typeface="Telegraf"/>
                </a:rPr>
                <a:t>Briefly elaborate on what you want to discuss. </a:t>
              </a:r>
            </a:p>
          </p:txBody>
        </p:sp>
        <p:sp>
          <p:nvSpPr>
            <p:cNvPr id="6" name="Freeform 6"/>
            <p:cNvSpPr/>
            <p:nvPr/>
          </p:nvSpPr>
          <p:spPr>
            <a:xfrm flipH="1">
              <a:off x="0" y="3170188"/>
              <a:ext cx="5497916" cy="129951"/>
            </a:xfrm>
            <a:custGeom>
              <a:avLst/>
              <a:gdLst/>
              <a:ahLst/>
              <a:cxnLst/>
              <a:rect l="l" t="t" r="r" b="b"/>
              <a:pathLst>
                <a:path w="5497916" h="129951">
                  <a:moveTo>
                    <a:pt x="5497916" y="0"/>
                  </a:moveTo>
                  <a:lnTo>
                    <a:pt x="0" y="0"/>
                  </a:lnTo>
                  <a:lnTo>
                    <a:pt x="0" y="129950"/>
                  </a:lnTo>
                  <a:lnTo>
                    <a:pt x="5497916" y="129950"/>
                  </a:lnTo>
                  <a:lnTo>
                    <a:pt x="5497916" y="0"/>
                  </a:lnTo>
                  <a:close/>
                </a:path>
              </a:pathLst>
            </a:custGeom>
            <a:blipFill>
              <a:blip r:embed="rId3">
                <a:extLst>
                  <a:ext uri="{96DAC541-7B7A-43D3-8B79-37D633B846F1}">
                    <asvg:svgBlip xmlns:asvg="http://schemas.microsoft.com/office/drawing/2016/SVG/main" r:embed="rId4"/>
                  </a:ext>
                </a:extLst>
              </a:blip>
              <a:stretch>
                <a:fillRect/>
              </a:stretch>
            </a:blipFill>
          </p:spPr>
        </p:sp>
      </p:grpSp>
      <p:graphicFrame>
        <p:nvGraphicFramePr>
          <p:cNvPr id="7" name="Table 7"/>
          <p:cNvGraphicFramePr>
            <a:graphicFrameLocks noGrp="1"/>
          </p:cNvGraphicFramePr>
          <p:nvPr/>
        </p:nvGraphicFramePr>
        <p:xfrm>
          <a:off x="9705495" y="1028700"/>
          <a:ext cx="8582505" cy="8229600"/>
        </p:xfrm>
        <a:graphic>
          <a:graphicData uri="http://schemas.openxmlformats.org/drawingml/2006/table">
            <a:tbl>
              <a:tblPr/>
              <a:tblGrid>
                <a:gridCol w="8582505">
                  <a:extLst>
                    <a:ext uri="{9D8B030D-6E8A-4147-A177-3AD203B41FA5}">
                      <a16:colId xmlns:a16="http://schemas.microsoft.com/office/drawing/2014/main" val="20000"/>
                    </a:ext>
                  </a:extLst>
                </a:gridCol>
              </a:tblGrid>
              <a:tr h="1645920">
                <a:tc>
                  <a:txBody>
                    <a:bodyPr/>
                    <a:lstStyle/>
                    <a:p>
                      <a:pPr algn="l">
                        <a:lnSpc>
                          <a:spcPts val="3079"/>
                        </a:lnSpc>
                        <a:defRPr/>
                      </a:pPr>
                      <a:r>
                        <a:rPr lang="en-US" sz="2199">
                          <a:solidFill>
                            <a:srgbClr val="F4E7E7"/>
                          </a:solidFill>
                          <a:latin typeface="Telegraf"/>
                        </a:rPr>
                        <a:t>List your company's services/products.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0"/>
                  </a:ext>
                </a:extLst>
              </a:tr>
              <a:tr h="1645920">
                <a:tc>
                  <a:txBody>
                    <a:bodyPr/>
                    <a:lstStyle/>
                    <a:p>
                      <a:pPr algn="l">
                        <a:lnSpc>
                          <a:spcPts val="3079"/>
                        </a:lnSpc>
                        <a:defRPr/>
                      </a:pPr>
                      <a:r>
                        <a:rPr lang="en-US" sz="2199">
                          <a:solidFill>
                            <a:srgbClr val="F4E7E7"/>
                          </a:solidFill>
                          <a:latin typeface="Telegraf"/>
                        </a:rPr>
                        <a:t>List your company's services/products.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1645920">
                <a:tc>
                  <a:txBody>
                    <a:bodyPr/>
                    <a:lstStyle/>
                    <a:p>
                      <a:pPr algn="l">
                        <a:lnSpc>
                          <a:spcPts val="3079"/>
                        </a:lnSpc>
                        <a:defRPr/>
                      </a:pPr>
                      <a:r>
                        <a:rPr lang="en-US" sz="2199">
                          <a:solidFill>
                            <a:srgbClr val="F4E7E7"/>
                          </a:solidFill>
                          <a:latin typeface="Telegraf"/>
                        </a:rPr>
                        <a:t>List your company's services/products.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1645920">
                <a:tc>
                  <a:txBody>
                    <a:bodyPr/>
                    <a:lstStyle/>
                    <a:p>
                      <a:pPr algn="l">
                        <a:lnSpc>
                          <a:spcPts val="3079"/>
                        </a:lnSpc>
                        <a:defRPr/>
                      </a:pPr>
                      <a:r>
                        <a:rPr lang="en-US" sz="2199">
                          <a:solidFill>
                            <a:srgbClr val="F4E7E7"/>
                          </a:solidFill>
                          <a:latin typeface="Telegraf"/>
                        </a:rPr>
                        <a:t>List your company's services/products.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1645920">
                <a:tc>
                  <a:txBody>
                    <a:bodyPr/>
                    <a:lstStyle/>
                    <a:p>
                      <a:pPr algn="l">
                        <a:lnSpc>
                          <a:spcPts val="3079"/>
                        </a:lnSpc>
                        <a:defRPr/>
                      </a:pPr>
                      <a:r>
                        <a:rPr lang="en-US" sz="2199">
                          <a:solidFill>
                            <a:srgbClr val="F4E7E7"/>
                          </a:solidFill>
                          <a:latin typeface="Telegraf"/>
                        </a:rPr>
                        <a:t>List your company's services/products.</a:t>
                      </a:r>
                      <a:endParaRPr lang="en-US" sz="1100"/>
                    </a:p>
                  </a:txBody>
                  <a:tcPr marL="0" marR="0" marT="0" marB="0" anchor="ctr">
                    <a:lnL w="0" cap="flat" cmpd="sng" algn="ctr">
                      <a:solidFill>
                        <a:srgbClr val="FFFFFF"/>
                      </a:solidFill>
                      <a:prstDash val="solid"/>
                      <a:round/>
                      <a:headEnd type="none" w="med" len="med"/>
                      <a:tailEnd type="none" w="med" len="med"/>
                    </a:lnL>
                    <a:lnR w="0" cap="flat" cmpd="sng" algn="ctr">
                      <a:solidFill>
                        <a:srgbClr val="FFFFFF"/>
                      </a:solidFill>
                      <a:prstDash val="solid"/>
                      <a:round/>
                      <a:headEnd type="none" w="med" len="med"/>
                      <a:tailEnd type="none" w="med" len="med"/>
                    </a:lnR>
                    <a:lnT w="0" cap="flat" cmpd="sng" algn="ctr">
                      <a:solidFill>
                        <a:srgbClr val="000000"/>
                      </a:solidFill>
                      <a:prstDash val="solid"/>
                      <a:round/>
                      <a:headEnd type="none" w="med" len="med"/>
                      <a:tailEnd type="none" w="med" len="med"/>
                    </a:lnT>
                    <a:lnB w="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4"/>
                  </a:ext>
                </a:extLst>
              </a:tr>
            </a:tbl>
          </a:graphicData>
        </a:graphic>
      </p:graphicFrame>
      <p:sp>
        <p:nvSpPr>
          <p:cNvPr id="8" name="AutoShape 8"/>
          <p:cNvSpPr/>
          <p:nvPr/>
        </p:nvSpPr>
        <p:spPr>
          <a:xfrm>
            <a:off x="9705495" y="1004888"/>
            <a:ext cx="554581" cy="0"/>
          </a:xfrm>
          <a:prstGeom prst="line">
            <a:avLst/>
          </a:prstGeom>
          <a:ln w="47625" cap="rnd">
            <a:solidFill>
              <a:srgbClr val="F44747"/>
            </a:solidFill>
            <a:prstDash val="solid"/>
            <a:headEnd type="none" w="sm" len="sm"/>
            <a:tailEnd type="none" w="sm" len="sm"/>
          </a:ln>
        </p:spPr>
      </p:sp>
      <p:sp>
        <p:nvSpPr>
          <p:cNvPr id="9" name="AutoShape 9"/>
          <p:cNvSpPr/>
          <p:nvPr/>
        </p:nvSpPr>
        <p:spPr>
          <a:xfrm>
            <a:off x="9705495" y="2654527"/>
            <a:ext cx="554581" cy="0"/>
          </a:xfrm>
          <a:prstGeom prst="line">
            <a:avLst/>
          </a:prstGeom>
          <a:ln w="47625" cap="rnd">
            <a:solidFill>
              <a:srgbClr val="F44747"/>
            </a:solidFill>
            <a:prstDash val="solid"/>
            <a:headEnd type="none" w="sm" len="sm"/>
            <a:tailEnd type="none" w="sm" len="sm"/>
          </a:ln>
        </p:spPr>
      </p:sp>
      <p:sp>
        <p:nvSpPr>
          <p:cNvPr id="10" name="AutoShape 10"/>
          <p:cNvSpPr/>
          <p:nvPr/>
        </p:nvSpPr>
        <p:spPr>
          <a:xfrm>
            <a:off x="9705495" y="4304167"/>
            <a:ext cx="554581" cy="0"/>
          </a:xfrm>
          <a:prstGeom prst="line">
            <a:avLst/>
          </a:prstGeom>
          <a:ln w="47625" cap="rnd">
            <a:solidFill>
              <a:srgbClr val="F44747"/>
            </a:solidFill>
            <a:prstDash val="solid"/>
            <a:headEnd type="none" w="sm" len="sm"/>
            <a:tailEnd type="none" w="sm" len="sm"/>
          </a:ln>
        </p:spPr>
      </p:sp>
      <p:sp>
        <p:nvSpPr>
          <p:cNvPr id="11" name="AutoShape 11"/>
          <p:cNvSpPr/>
          <p:nvPr/>
        </p:nvSpPr>
        <p:spPr>
          <a:xfrm>
            <a:off x="9705495" y="5946745"/>
            <a:ext cx="554581" cy="0"/>
          </a:xfrm>
          <a:prstGeom prst="line">
            <a:avLst/>
          </a:prstGeom>
          <a:ln w="47625" cap="rnd">
            <a:solidFill>
              <a:srgbClr val="F44747"/>
            </a:solidFill>
            <a:prstDash val="solid"/>
            <a:headEnd type="none" w="sm" len="sm"/>
            <a:tailEnd type="none" w="sm" len="sm"/>
          </a:ln>
        </p:spPr>
      </p:sp>
      <p:sp>
        <p:nvSpPr>
          <p:cNvPr id="12" name="AutoShape 12"/>
          <p:cNvSpPr/>
          <p:nvPr/>
        </p:nvSpPr>
        <p:spPr>
          <a:xfrm>
            <a:off x="9705495" y="7589322"/>
            <a:ext cx="554581" cy="0"/>
          </a:xfrm>
          <a:prstGeom prst="line">
            <a:avLst/>
          </a:prstGeom>
          <a:ln w="47625" cap="rnd">
            <a:solidFill>
              <a:srgbClr val="F44747"/>
            </a:solidFill>
            <a:prstDash val="solid"/>
            <a:headEnd type="none" w="sm" len="sm"/>
            <a:tailEnd type="none" w="sm" len="sm"/>
          </a:ln>
        </p:spPr>
      </p:sp>
      <p:sp>
        <p:nvSpPr>
          <p:cNvPr id="13" name="Freeform 13"/>
          <p:cNvSpPr/>
          <p:nvPr/>
        </p:nvSpPr>
        <p:spPr>
          <a:xfrm rot="-990888" flipV="1">
            <a:off x="507868" y="-1653295"/>
            <a:ext cx="10372410" cy="3752926"/>
          </a:xfrm>
          <a:custGeom>
            <a:avLst/>
            <a:gdLst/>
            <a:ahLst/>
            <a:cxnLst/>
            <a:rect l="l" t="t" r="r" b="b"/>
            <a:pathLst>
              <a:path w="10372410" h="3752926">
                <a:moveTo>
                  <a:pt x="0" y="3752926"/>
                </a:moveTo>
                <a:lnTo>
                  <a:pt x="10372409" y="3752926"/>
                </a:lnTo>
                <a:lnTo>
                  <a:pt x="10372409" y="0"/>
                </a:lnTo>
                <a:lnTo>
                  <a:pt x="0" y="0"/>
                </a:lnTo>
                <a:lnTo>
                  <a:pt x="0" y="3752926"/>
                </a:lnTo>
                <a:close/>
              </a:path>
            </a:pathLst>
          </a:custGeom>
          <a:blipFill>
            <a:blip r:embed="rId5">
              <a:alphaModFix amt="75000"/>
              <a:extLst>
                <a:ext uri="{96DAC541-7B7A-43D3-8B79-37D633B846F1}">
                  <asvg:svgBlip xmlns:asvg="http://schemas.microsoft.com/office/drawing/2016/SVG/main" r:embed="rId6"/>
                </a:ext>
              </a:extLst>
            </a:blip>
            <a:stretch>
              <a:fillRect/>
            </a:stretch>
          </a:blipFill>
        </p:spPr>
      </p:sp>
      <p:sp>
        <p:nvSpPr>
          <p:cNvPr id="14" name="TextBox 14"/>
          <p:cNvSpPr txBox="1"/>
          <p:nvPr/>
        </p:nvSpPr>
        <p:spPr>
          <a:xfrm>
            <a:off x="1028700" y="8938260"/>
            <a:ext cx="2800980" cy="320040"/>
          </a:xfrm>
          <a:prstGeom prst="rect">
            <a:avLst/>
          </a:prstGeom>
        </p:spPr>
        <p:txBody>
          <a:bodyPr lIns="0" tIns="0" rIns="0" bIns="0" rtlCol="0" anchor="t">
            <a:spAutoFit/>
          </a:bodyPr>
          <a:lstStyle/>
          <a:p>
            <a:pPr marL="0" lvl="0" indent="0">
              <a:lnSpc>
                <a:spcPts val="2340"/>
              </a:lnSpc>
              <a:spcBef>
                <a:spcPct val="0"/>
              </a:spcBef>
            </a:pPr>
            <a:r>
              <a:rPr lang="en-US" sz="1800">
                <a:solidFill>
                  <a:srgbClr val="F4E7E7"/>
                </a:solidFill>
                <a:latin typeface="Telegraf"/>
              </a:rPr>
              <a:t>Back to </a:t>
            </a:r>
            <a:r>
              <a:rPr lang="en-US" sz="1800">
                <a:solidFill>
                  <a:srgbClr val="F4E7E7"/>
                </a:solidFill>
                <a:latin typeface="Telegraf Bold"/>
              </a:rPr>
              <a:t>Agenda</a:t>
            </a:r>
          </a:p>
        </p:txBody>
      </p:sp>
      <p:sp>
        <p:nvSpPr>
          <p:cNvPr id="15" name="Freeform 15"/>
          <p:cNvSpPr/>
          <p:nvPr/>
        </p:nvSpPr>
        <p:spPr>
          <a:xfrm rot="9955175" flipV="1">
            <a:off x="1734305" y="8697504"/>
            <a:ext cx="8786158" cy="3178992"/>
          </a:xfrm>
          <a:custGeom>
            <a:avLst/>
            <a:gdLst/>
            <a:ahLst/>
            <a:cxnLst/>
            <a:rect l="l" t="t" r="r" b="b"/>
            <a:pathLst>
              <a:path w="8786158" h="3178992">
                <a:moveTo>
                  <a:pt x="0" y="3178992"/>
                </a:moveTo>
                <a:lnTo>
                  <a:pt x="8786158" y="3178992"/>
                </a:lnTo>
                <a:lnTo>
                  <a:pt x="8786158" y="0"/>
                </a:lnTo>
                <a:lnTo>
                  <a:pt x="0" y="0"/>
                </a:lnTo>
                <a:lnTo>
                  <a:pt x="0" y="3178992"/>
                </a:lnTo>
                <a:close/>
              </a:path>
            </a:pathLst>
          </a:custGeom>
          <a:blipFill>
            <a:blip r:embed="rId7">
              <a:alphaModFix amt="61000"/>
              <a:extLst>
                <a:ext uri="{96DAC541-7B7A-43D3-8B79-37D633B846F1}">
                  <asvg:svgBlip xmlns:asvg="http://schemas.microsoft.com/office/drawing/2016/SVG/main" r:embed="rId8"/>
                </a:ext>
              </a:extLst>
            </a:blip>
            <a:stretch>
              <a:fillRect/>
            </a:stretch>
          </a:blipFill>
        </p:spPr>
      </p:sp>
      <p:grpSp>
        <p:nvGrpSpPr>
          <p:cNvPr id="16" name="Group 16"/>
          <p:cNvGrpSpPr/>
          <p:nvPr/>
        </p:nvGrpSpPr>
        <p:grpSpPr>
          <a:xfrm>
            <a:off x="1028700" y="1028700"/>
            <a:ext cx="4141133" cy="671800"/>
            <a:chOff x="0" y="0"/>
            <a:chExt cx="5521511" cy="895733"/>
          </a:xfrm>
        </p:grpSpPr>
        <p:sp>
          <p:nvSpPr>
            <p:cNvPr id="17" name="Freeform 17"/>
            <p:cNvSpPr/>
            <p:nvPr/>
          </p:nvSpPr>
          <p:spPr>
            <a:xfrm>
              <a:off x="0" y="0"/>
              <a:ext cx="869675" cy="895733"/>
            </a:xfrm>
            <a:custGeom>
              <a:avLst/>
              <a:gdLst/>
              <a:ahLst/>
              <a:cxnLst/>
              <a:rect l="l" t="t" r="r" b="b"/>
              <a:pathLst>
                <a:path w="869675" h="895733">
                  <a:moveTo>
                    <a:pt x="0" y="0"/>
                  </a:moveTo>
                  <a:lnTo>
                    <a:pt x="869675" y="0"/>
                  </a:lnTo>
                  <a:lnTo>
                    <a:pt x="869675" y="895733"/>
                  </a:lnTo>
                  <a:lnTo>
                    <a:pt x="0" y="895733"/>
                  </a:lnTo>
                  <a:lnTo>
                    <a:pt x="0" y="0"/>
                  </a:lnTo>
                  <a:close/>
                </a:path>
              </a:pathLst>
            </a:custGeom>
            <a:blipFill>
              <a:blip r:embed="rId9">
                <a:extLst>
                  <a:ext uri="{96DAC541-7B7A-43D3-8B79-37D633B846F1}">
                    <asvg:svgBlip xmlns:asvg="http://schemas.microsoft.com/office/drawing/2016/SVG/main" r:embed="rId10"/>
                  </a:ext>
                </a:extLst>
              </a:blip>
              <a:stretch>
                <a:fillRect/>
              </a:stretch>
            </a:blipFill>
          </p:spPr>
        </p:sp>
        <p:sp>
          <p:nvSpPr>
            <p:cNvPr id="18" name="TextBox 18"/>
            <p:cNvSpPr txBox="1"/>
            <p:nvPr/>
          </p:nvSpPr>
          <p:spPr>
            <a:xfrm>
              <a:off x="1195115" y="158115"/>
              <a:ext cx="4326396" cy="512828"/>
            </a:xfrm>
            <a:prstGeom prst="rect">
              <a:avLst/>
            </a:prstGeom>
          </p:spPr>
          <p:txBody>
            <a:bodyPr lIns="0" tIns="0" rIns="0" bIns="0" rtlCol="0" anchor="t">
              <a:spAutoFit/>
            </a:bodyPr>
            <a:lstStyle/>
            <a:p>
              <a:pPr>
                <a:lnSpc>
                  <a:spcPts val="3081"/>
                </a:lnSpc>
                <a:spcBef>
                  <a:spcPct val="0"/>
                </a:spcBef>
              </a:pPr>
              <a:r>
                <a:rPr lang="en-US" sz="2201">
                  <a:solidFill>
                    <a:srgbClr val="F4E7E7"/>
                  </a:solidFill>
                  <a:latin typeface="Telegraf Bold"/>
                </a:rPr>
                <a:t>Add Company Name</a:t>
              </a: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graphicFrame>
        <p:nvGraphicFramePr>
          <p:cNvPr id="2" name="Table 2"/>
          <p:cNvGraphicFramePr>
            <a:graphicFrameLocks noGrp="1"/>
          </p:cNvGraphicFramePr>
          <p:nvPr/>
        </p:nvGraphicFramePr>
        <p:xfrm>
          <a:off x="1028700" y="1028700"/>
          <a:ext cx="9835690" cy="8267643"/>
        </p:xfrm>
        <a:graphic>
          <a:graphicData uri="http://schemas.openxmlformats.org/drawingml/2006/table">
            <a:tbl>
              <a:tblPr/>
              <a:tblGrid>
                <a:gridCol w="2458923">
                  <a:extLst>
                    <a:ext uri="{9D8B030D-6E8A-4147-A177-3AD203B41FA5}">
                      <a16:colId xmlns:a16="http://schemas.microsoft.com/office/drawing/2014/main" val="20000"/>
                    </a:ext>
                  </a:extLst>
                </a:gridCol>
                <a:gridCol w="2458923">
                  <a:extLst>
                    <a:ext uri="{9D8B030D-6E8A-4147-A177-3AD203B41FA5}">
                      <a16:colId xmlns:a16="http://schemas.microsoft.com/office/drawing/2014/main" val="20001"/>
                    </a:ext>
                  </a:extLst>
                </a:gridCol>
                <a:gridCol w="2458923">
                  <a:extLst>
                    <a:ext uri="{9D8B030D-6E8A-4147-A177-3AD203B41FA5}">
                      <a16:colId xmlns:a16="http://schemas.microsoft.com/office/drawing/2014/main" val="20002"/>
                    </a:ext>
                  </a:extLst>
                </a:gridCol>
                <a:gridCol w="2458923">
                  <a:extLst>
                    <a:ext uri="{9D8B030D-6E8A-4147-A177-3AD203B41FA5}">
                      <a16:colId xmlns:a16="http://schemas.microsoft.com/office/drawing/2014/main" val="20003"/>
                    </a:ext>
                  </a:extLst>
                </a:gridCol>
              </a:tblGrid>
              <a:tr h="924991">
                <a:tc>
                  <a:txBody>
                    <a:bodyPr/>
                    <a:lstStyle/>
                    <a:p>
                      <a:pPr algn="l">
                        <a:lnSpc>
                          <a:spcPts val="1960"/>
                        </a:lnSpc>
                        <a:defRPr/>
                      </a:pPr>
                      <a:r>
                        <a:rPr lang="en-US" sz="1400">
                          <a:solidFill>
                            <a:srgbClr val="F4E7E7"/>
                          </a:solidFill>
                          <a:latin typeface="Telegraf"/>
                        </a:rPr>
                        <a:t>*Dollar amounts are in millions</a:t>
                      </a:r>
                      <a:endParaRPr lang="en-US" sz="1100"/>
                    </a:p>
                  </a:txBody>
                  <a:tcPr marL="190500" marR="190500" marT="190500" marB="190500" anchor="ctr">
                    <a:lnL w="0" cap="flat" cmpd="sng" algn="ctr">
                      <a:solidFill>
                        <a:srgbClr val="FFFFFF"/>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799"/>
                        </a:lnSpc>
                        <a:defRPr/>
                      </a:pPr>
                      <a:r>
                        <a:rPr lang="en-US" sz="1999">
                          <a:solidFill>
                            <a:srgbClr val="F4E7E7"/>
                          </a:solidFill>
                          <a:latin typeface="Telegraf Bold"/>
                        </a:rPr>
                        <a:t>FY '25</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F44747"/>
                    </a:solidFill>
                  </a:tcPr>
                </a:tc>
                <a:tc>
                  <a:txBody>
                    <a:bodyPr/>
                    <a:lstStyle/>
                    <a:p>
                      <a:pPr algn="ctr">
                        <a:lnSpc>
                          <a:spcPts val="2799"/>
                        </a:lnSpc>
                        <a:defRPr/>
                      </a:pPr>
                      <a:r>
                        <a:rPr lang="en-US" sz="1999">
                          <a:solidFill>
                            <a:srgbClr val="F4E7E7"/>
                          </a:solidFill>
                          <a:latin typeface="Telegraf Bold"/>
                        </a:rPr>
                        <a:t>FY '26</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F44747"/>
                    </a:solidFill>
                  </a:tcPr>
                </a:tc>
                <a:tc>
                  <a:txBody>
                    <a:bodyPr/>
                    <a:lstStyle/>
                    <a:p>
                      <a:pPr algn="ctr">
                        <a:lnSpc>
                          <a:spcPts val="2799"/>
                        </a:lnSpc>
                        <a:defRPr/>
                      </a:pPr>
                      <a:r>
                        <a:rPr lang="en-US" sz="1999">
                          <a:solidFill>
                            <a:srgbClr val="F4E7E7"/>
                          </a:solidFill>
                          <a:latin typeface="Telegraf Bold"/>
                        </a:rPr>
                        <a:t>YOY change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F44747"/>
                    </a:solidFill>
                  </a:tcPr>
                </a:tc>
                <a:extLst>
                  <a:ext uri="{0D108BD9-81ED-4DB2-BD59-A6C34878D82A}">
                    <a16:rowId xmlns:a16="http://schemas.microsoft.com/office/drawing/2014/main" val="10000"/>
                  </a:ext>
                </a:extLst>
              </a:tr>
              <a:tr h="1974766">
                <a:tc>
                  <a:txBody>
                    <a:bodyPr/>
                    <a:lstStyle/>
                    <a:p>
                      <a:pPr algn="l">
                        <a:lnSpc>
                          <a:spcPts val="2379"/>
                        </a:lnSpc>
                        <a:defRPr/>
                      </a:pPr>
                      <a:r>
                        <a:rPr lang="en-US" sz="1699">
                          <a:solidFill>
                            <a:srgbClr val="F4E7E7"/>
                          </a:solidFill>
                          <a:latin typeface="Telegraf"/>
                        </a:rPr>
                        <a:t>REVENUE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r>
                        <a:rPr lang="en-US" sz="1699">
                          <a:solidFill>
                            <a:srgbClr val="F4E7E7"/>
                          </a:solidFill>
                          <a:latin typeface="Telegraf"/>
                        </a:rPr>
                        <a:t>$ 000</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r>
                        <a:rPr lang="en-US" sz="1699">
                          <a:solidFill>
                            <a:srgbClr val="F4E7E7"/>
                          </a:solidFill>
                          <a:latin typeface="Telegraf"/>
                        </a:rPr>
                        <a:t>$ 000</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r>
                        <a:rPr lang="en-US" sz="1699">
                          <a:solidFill>
                            <a:srgbClr val="F4E7E7"/>
                          </a:solidFill>
                          <a:latin typeface="Telegraf"/>
                        </a:rPr>
                        <a: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extLst>
                  <a:ext uri="{0D108BD9-81ED-4DB2-BD59-A6C34878D82A}">
                    <a16:rowId xmlns:a16="http://schemas.microsoft.com/office/drawing/2014/main" val="10001"/>
                  </a:ext>
                </a:extLst>
              </a:tr>
              <a:tr h="1789295">
                <a:tc>
                  <a:txBody>
                    <a:bodyPr/>
                    <a:lstStyle/>
                    <a:p>
                      <a:pPr algn="l">
                        <a:lnSpc>
                          <a:spcPts val="2379"/>
                        </a:lnSpc>
                        <a:defRPr/>
                      </a:pPr>
                      <a:r>
                        <a:rPr lang="en-US" sz="1699">
                          <a:solidFill>
                            <a:srgbClr val="F4E7E7"/>
                          </a:solidFill>
                          <a:latin typeface="Telegraf"/>
                        </a:rPr>
                        <a:t>EXPENSES</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extLst>
                  <a:ext uri="{0D108BD9-81ED-4DB2-BD59-A6C34878D82A}">
                    <a16:rowId xmlns:a16="http://schemas.microsoft.com/office/drawing/2014/main" val="10002"/>
                  </a:ext>
                </a:extLst>
              </a:tr>
              <a:tr h="1789295">
                <a:tc>
                  <a:txBody>
                    <a:bodyPr/>
                    <a:lstStyle/>
                    <a:p>
                      <a:pPr algn="l">
                        <a:lnSpc>
                          <a:spcPts val="2379"/>
                        </a:lnSpc>
                        <a:defRPr/>
                      </a:pPr>
                      <a:r>
                        <a:rPr lang="en-US" sz="1699">
                          <a:solidFill>
                            <a:srgbClr val="F4E7E7"/>
                          </a:solidFill>
                          <a:latin typeface="Telegraf"/>
                        </a:rPr>
                        <a:t>PROFIT</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extLst>
                  <a:ext uri="{0D108BD9-81ED-4DB2-BD59-A6C34878D82A}">
                    <a16:rowId xmlns:a16="http://schemas.microsoft.com/office/drawing/2014/main" val="10003"/>
                  </a:ext>
                </a:extLst>
              </a:tr>
              <a:tr h="1789295">
                <a:tc>
                  <a:txBody>
                    <a:bodyPr/>
                    <a:lstStyle/>
                    <a:p>
                      <a:pPr algn="l">
                        <a:lnSpc>
                          <a:spcPts val="2379"/>
                        </a:lnSpc>
                        <a:defRPr/>
                      </a:pPr>
                      <a:r>
                        <a:rPr lang="en-US" sz="1699">
                          <a:solidFill>
                            <a:srgbClr val="F4E7E7"/>
                          </a:solidFill>
                          <a:latin typeface="Telegraf"/>
                        </a:rPr>
                        <a:t>DIVIDEND/SHARE</a:t>
                      </a: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tc>
                  <a:txBody>
                    <a:bodyPr/>
                    <a:lstStyle/>
                    <a:p>
                      <a:pPr algn="ctr">
                        <a:lnSpc>
                          <a:spcPts val="2379"/>
                        </a:lnSpc>
                        <a:defRPr/>
                      </a:pPr>
                      <a:endParaRPr lang="en-US" sz="1100"/>
                    </a:p>
                  </a:txBody>
                  <a:tcPr marL="190500" marR="190500" marT="190500" marB="190500" anchor="ctr">
                    <a:lnL w="0" cap="flat" cmpd="sng" algn="ctr">
                      <a:solidFill>
                        <a:srgbClr val="CCCCCC"/>
                      </a:solidFill>
                      <a:prstDash val="solid"/>
                      <a:round/>
                      <a:headEnd type="none" w="med" len="med"/>
                      <a:tailEnd type="none" w="med" len="med"/>
                    </a:lnL>
                    <a:lnR w="0" cap="flat" cmpd="sng" algn="ctr">
                      <a:solidFill>
                        <a:srgbClr val="CCCCCC"/>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solidFill>
                      <a:srgbClr val="7B1919"/>
                    </a:solidFill>
                  </a:tcPr>
                </a:tc>
                <a:extLst>
                  <a:ext uri="{0D108BD9-81ED-4DB2-BD59-A6C34878D82A}">
                    <a16:rowId xmlns:a16="http://schemas.microsoft.com/office/drawing/2014/main" val="10004"/>
                  </a:ext>
                </a:extLst>
              </a:tr>
            </a:tbl>
          </a:graphicData>
        </a:graphic>
      </p:graphicFrame>
      <p:grpSp>
        <p:nvGrpSpPr>
          <p:cNvPr id="3" name="Group 3"/>
          <p:cNvGrpSpPr/>
          <p:nvPr/>
        </p:nvGrpSpPr>
        <p:grpSpPr>
          <a:xfrm>
            <a:off x="12527673" y="5792020"/>
            <a:ext cx="4731627" cy="2143710"/>
            <a:chOff x="0" y="0"/>
            <a:chExt cx="7014359" cy="3177924"/>
          </a:xfrm>
        </p:grpSpPr>
        <p:sp>
          <p:nvSpPr>
            <p:cNvPr id="4" name="Freeform 4"/>
            <p:cNvSpPr/>
            <p:nvPr/>
          </p:nvSpPr>
          <p:spPr>
            <a:xfrm>
              <a:off x="0" y="0"/>
              <a:ext cx="7014359" cy="3177924"/>
            </a:xfrm>
            <a:custGeom>
              <a:avLst/>
              <a:gdLst/>
              <a:ahLst/>
              <a:cxnLst/>
              <a:rect l="l" t="t" r="r" b="b"/>
              <a:pathLst>
                <a:path w="7014359" h="3177924">
                  <a:moveTo>
                    <a:pt x="49086" y="0"/>
                  </a:moveTo>
                  <a:lnTo>
                    <a:pt x="6965273" y="0"/>
                  </a:lnTo>
                  <a:cubicBezTo>
                    <a:pt x="6992382" y="0"/>
                    <a:pt x="7014359" y="21977"/>
                    <a:pt x="7014359" y="49086"/>
                  </a:cubicBezTo>
                  <a:lnTo>
                    <a:pt x="7014359" y="3128838"/>
                  </a:lnTo>
                  <a:cubicBezTo>
                    <a:pt x="7014359" y="3155947"/>
                    <a:pt x="6992382" y="3177924"/>
                    <a:pt x="6965273" y="3177924"/>
                  </a:cubicBezTo>
                  <a:lnTo>
                    <a:pt x="49086" y="3177924"/>
                  </a:lnTo>
                  <a:cubicBezTo>
                    <a:pt x="21977" y="3177924"/>
                    <a:pt x="0" y="3155947"/>
                    <a:pt x="0" y="3128838"/>
                  </a:cubicBezTo>
                  <a:lnTo>
                    <a:pt x="0" y="49086"/>
                  </a:lnTo>
                  <a:cubicBezTo>
                    <a:pt x="0" y="21977"/>
                    <a:pt x="21977" y="0"/>
                    <a:pt x="49086" y="0"/>
                  </a:cubicBezTo>
                  <a:close/>
                </a:path>
              </a:pathLst>
            </a:custGeom>
            <a:solidFill>
              <a:srgbClr val="F4E7E7"/>
            </a:solidFill>
            <a:ln cap="rnd">
              <a:noFill/>
              <a:prstDash val="sysDot"/>
              <a:round/>
            </a:ln>
          </p:spPr>
        </p:sp>
        <p:sp>
          <p:nvSpPr>
            <p:cNvPr id="5" name="TextBox 5"/>
            <p:cNvSpPr txBox="1"/>
            <p:nvPr/>
          </p:nvSpPr>
          <p:spPr>
            <a:xfrm>
              <a:off x="0" y="-57150"/>
              <a:ext cx="7014359" cy="3235074"/>
            </a:xfrm>
            <a:prstGeom prst="rect">
              <a:avLst/>
            </a:prstGeom>
          </p:spPr>
          <p:txBody>
            <a:bodyPr lIns="254000" tIns="254000" rIns="254000" bIns="254000" rtlCol="0" anchor="ctr"/>
            <a:lstStyle/>
            <a:p>
              <a:pPr algn="ctr">
                <a:lnSpc>
                  <a:spcPts val="1960"/>
                </a:lnSpc>
              </a:pPr>
              <a:r>
                <a:rPr lang="en-US" sz="1400">
                  <a:solidFill>
                    <a:srgbClr val="000000"/>
                  </a:solidFill>
                  <a:latin typeface="Telegraf Bold"/>
                </a:rPr>
                <a:t>Customize</a:t>
              </a:r>
              <a:r>
                <a:rPr lang="en-US" sz="1400">
                  <a:solidFill>
                    <a:srgbClr val="000000"/>
                  </a:solidFill>
                  <a:latin typeface="Telegraf"/>
                </a:rPr>
                <a:t> this table! Just </a:t>
              </a:r>
              <a:r>
                <a:rPr lang="en-US" sz="1400">
                  <a:solidFill>
                    <a:srgbClr val="000000"/>
                  </a:solidFill>
                  <a:latin typeface="Telegraf Bold"/>
                </a:rPr>
                <a:t>right-click</a:t>
              </a:r>
              <a:r>
                <a:rPr lang="en-US" sz="1400">
                  <a:solidFill>
                    <a:srgbClr val="000000"/>
                  </a:solidFill>
                  <a:latin typeface="Telegraf"/>
                </a:rPr>
                <a:t> on any cell to see all the available table functions.</a:t>
              </a:r>
            </a:p>
            <a:p>
              <a:pPr algn="ctr">
                <a:lnSpc>
                  <a:spcPts val="1960"/>
                </a:lnSpc>
              </a:pPr>
              <a:endParaRPr lang="en-US" sz="1400">
                <a:solidFill>
                  <a:srgbClr val="000000"/>
                </a:solidFill>
                <a:latin typeface="Telegraf"/>
              </a:endParaRPr>
            </a:p>
            <a:p>
              <a:pPr algn="ctr">
                <a:lnSpc>
                  <a:spcPts val="1960"/>
                </a:lnSpc>
              </a:pPr>
              <a:r>
                <a:rPr lang="en-US" sz="1400">
                  <a:solidFill>
                    <a:srgbClr val="000000"/>
                  </a:solidFill>
                  <a:latin typeface="Telegraf"/>
                </a:rPr>
                <a:t>To merge,</a:t>
              </a:r>
              <a:r>
                <a:rPr lang="en-US" sz="1400">
                  <a:solidFill>
                    <a:srgbClr val="000000"/>
                  </a:solidFill>
                  <a:latin typeface="Telegraf Bold"/>
                </a:rPr>
                <a:t> first highlight</a:t>
              </a:r>
              <a:r>
                <a:rPr lang="en-US" sz="1400">
                  <a:solidFill>
                    <a:srgbClr val="000000"/>
                  </a:solidFill>
                  <a:latin typeface="Telegraf"/>
                </a:rPr>
                <a:t> two or more cells, then click </a:t>
              </a:r>
              <a:r>
                <a:rPr lang="en-US" sz="1400">
                  <a:solidFill>
                    <a:srgbClr val="000000"/>
                  </a:solidFill>
                  <a:latin typeface="Telegraf Bold"/>
                </a:rPr>
                <a:t>"Merge Cells" </a:t>
              </a:r>
              <a:r>
                <a:rPr lang="en-US" sz="1400">
                  <a:solidFill>
                    <a:srgbClr val="000000"/>
                  </a:solidFill>
                  <a:latin typeface="Telegraf"/>
                </a:rPr>
                <a:t>to organize your table according to your needs!</a:t>
              </a:r>
            </a:p>
          </p:txBody>
        </p:sp>
      </p:grpSp>
      <p:grpSp>
        <p:nvGrpSpPr>
          <p:cNvPr id="6" name="Group 6"/>
          <p:cNvGrpSpPr/>
          <p:nvPr/>
        </p:nvGrpSpPr>
        <p:grpSpPr>
          <a:xfrm>
            <a:off x="12008684" y="1028700"/>
            <a:ext cx="5250616" cy="3713166"/>
            <a:chOff x="0" y="0"/>
            <a:chExt cx="7000822" cy="4950887"/>
          </a:xfrm>
        </p:grpSpPr>
        <p:sp>
          <p:nvSpPr>
            <p:cNvPr id="7" name="TextBox 7"/>
            <p:cNvSpPr txBox="1"/>
            <p:nvPr/>
          </p:nvSpPr>
          <p:spPr>
            <a:xfrm>
              <a:off x="0" y="57150"/>
              <a:ext cx="7000822" cy="2848610"/>
            </a:xfrm>
            <a:prstGeom prst="rect">
              <a:avLst/>
            </a:prstGeom>
          </p:spPr>
          <p:txBody>
            <a:bodyPr lIns="0" tIns="0" rIns="0" bIns="0" rtlCol="0" anchor="t">
              <a:spAutoFit/>
            </a:bodyPr>
            <a:lstStyle/>
            <a:p>
              <a:pPr algn="r">
                <a:lnSpc>
                  <a:spcPts val="7800"/>
                </a:lnSpc>
              </a:pPr>
              <a:r>
                <a:rPr lang="en-US" sz="7800">
                  <a:solidFill>
                    <a:srgbClr val="F4E7E7"/>
                  </a:solidFill>
                  <a:latin typeface="Telegraf"/>
                </a:rPr>
                <a:t>Financial Guidance</a:t>
              </a:r>
            </a:p>
          </p:txBody>
        </p:sp>
        <p:sp>
          <p:nvSpPr>
            <p:cNvPr id="8" name="TextBox 8"/>
            <p:cNvSpPr txBox="1"/>
            <p:nvPr/>
          </p:nvSpPr>
          <p:spPr>
            <a:xfrm>
              <a:off x="0" y="3838367"/>
              <a:ext cx="7000822" cy="1112520"/>
            </a:xfrm>
            <a:prstGeom prst="rect">
              <a:avLst/>
            </a:prstGeom>
          </p:spPr>
          <p:txBody>
            <a:bodyPr lIns="0" tIns="0" rIns="0" bIns="0" rtlCol="0" anchor="t">
              <a:spAutoFit/>
            </a:bodyPr>
            <a:lstStyle/>
            <a:p>
              <a:pPr algn="r">
                <a:lnSpc>
                  <a:spcPts val="3359"/>
                </a:lnSpc>
              </a:pPr>
              <a:r>
                <a:rPr lang="en-US" sz="2400">
                  <a:solidFill>
                    <a:srgbClr val="F4E7E7"/>
                  </a:solidFill>
                  <a:latin typeface="Telegraf"/>
                </a:rPr>
                <a:t>Briefly elaborate on what</a:t>
              </a:r>
            </a:p>
            <a:p>
              <a:pPr marL="0" lvl="0" indent="0" algn="r">
                <a:lnSpc>
                  <a:spcPts val="3359"/>
                </a:lnSpc>
                <a:spcBef>
                  <a:spcPct val="0"/>
                </a:spcBef>
              </a:pPr>
              <a:r>
                <a:rPr lang="en-US" sz="2400">
                  <a:solidFill>
                    <a:srgbClr val="F4E7E7"/>
                  </a:solidFill>
                  <a:latin typeface="Telegraf"/>
                </a:rPr>
                <a:t>you want to discuss. </a:t>
              </a:r>
            </a:p>
          </p:txBody>
        </p:sp>
        <p:sp>
          <p:nvSpPr>
            <p:cNvPr id="9" name="Freeform 9"/>
            <p:cNvSpPr/>
            <p:nvPr/>
          </p:nvSpPr>
          <p:spPr>
            <a:xfrm>
              <a:off x="1502906" y="3170188"/>
              <a:ext cx="5497916" cy="129951"/>
            </a:xfrm>
            <a:custGeom>
              <a:avLst/>
              <a:gdLst/>
              <a:ahLst/>
              <a:cxnLst/>
              <a:rect l="l" t="t" r="r" b="b"/>
              <a:pathLst>
                <a:path w="5497916" h="129951">
                  <a:moveTo>
                    <a:pt x="0" y="0"/>
                  </a:moveTo>
                  <a:lnTo>
                    <a:pt x="5497916" y="0"/>
                  </a:lnTo>
                  <a:lnTo>
                    <a:pt x="5497916" y="129950"/>
                  </a:lnTo>
                  <a:lnTo>
                    <a:pt x="0" y="12995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sp>
        <p:nvSpPr>
          <p:cNvPr id="10" name="TextBox 10"/>
          <p:cNvSpPr txBox="1"/>
          <p:nvPr/>
        </p:nvSpPr>
        <p:spPr>
          <a:xfrm>
            <a:off x="14458320" y="8938260"/>
            <a:ext cx="2800980" cy="320040"/>
          </a:xfrm>
          <a:prstGeom prst="rect">
            <a:avLst/>
          </a:prstGeom>
        </p:spPr>
        <p:txBody>
          <a:bodyPr lIns="0" tIns="0" rIns="0" bIns="0" rtlCol="0" anchor="t">
            <a:spAutoFit/>
          </a:bodyPr>
          <a:lstStyle/>
          <a:p>
            <a:pPr marL="0" lvl="0" indent="0" algn="r">
              <a:lnSpc>
                <a:spcPts val="2340"/>
              </a:lnSpc>
              <a:spcBef>
                <a:spcPct val="0"/>
              </a:spcBef>
            </a:pPr>
            <a:r>
              <a:rPr lang="en-US" sz="1800">
                <a:solidFill>
                  <a:srgbClr val="F4E7E7"/>
                </a:solidFill>
                <a:latin typeface="Telegraf"/>
              </a:rPr>
              <a:t>Back to </a:t>
            </a:r>
            <a:r>
              <a:rPr lang="en-US" sz="1800">
                <a:solidFill>
                  <a:srgbClr val="F4E7E7"/>
                </a:solidFill>
                <a:latin typeface="Telegraf Bold"/>
              </a:rPr>
              <a:t>Agenda</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Freeform 2"/>
          <p:cNvSpPr/>
          <p:nvPr/>
        </p:nvSpPr>
        <p:spPr>
          <a:xfrm rot="-7476286" flipH="1">
            <a:off x="10725214" y="-6124024"/>
            <a:ext cx="9120000" cy="13638195"/>
          </a:xfrm>
          <a:custGeom>
            <a:avLst/>
            <a:gdLst/>
            <a:ahLst/>
            <a:cxnLst/>
            <a:rect l="l" t="t" r="r" b="b"/>
            <a:pathLst>
              <a:path w="9120000" h="13638195">
                <a:moveTo>
                  <a:pt x="9119999" y="0"/>
                </a:moveTo>
                <a:lnTo>
                  <a:pt x="0" y="0"/>
                </a:lnTo>
                <a:lnTo>
                  <a:pt x="0" y="13638195"/>
                </a:lnTo>
                <a:lnTo>
                  <a:pt x="9119999" y="13638195"/>
                </a:lnTo>
                <a:lnTo>
                  <a:pt x="9119999"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sp>
      <p:sp>
        <p:nvSpPr>
          <p:cNvPr id="3" name="Freeform 3"/>
          <p:cNvSpPr/>
          <p:nvPr/>
        </p:nvSpPr>
        <p:spPr>
          <a:xfrm rot="4970031" flipH="1">
            <a:off x="-535087" y="3467902"/>
            <a:ext cx="9120000" cy="13638195"/>
          </a:xfrm>
          <a:custGeom>
            <a:avLst/>
            <a:gdLst/>
            <a:ahLst/>
            <a:cxnLst/>
            <a:rect l="l" t="t" r="r" b="b"/>
            <a:pathLst>
              <a:path w="9120000" h="13638195">
                <a:moveTo>
                  <a:pt x="9120000" y="0"/>
                </a:moveTo>
                <a:lnTo>
                  <a:pt x="0" y="0"/>
                </a:lnTo>
                <a:lnTo>
                  <a:pt x="0" y="13638196"/>
                </a:lnTo>
                <a:lnTo>
                  <a:pt x="9120000" y="13638196"/>
                </a:lnTo>
                <a:lnTo>
                  <a:pt x="9120000" y="0"/>
                </a:lnTo>
                <a:close/>
              </a:path>
            </a:pathLst>
          </a:custGeom>
          <a:blipFill>
            <a:blip r:embed="rId2">
              <a:alphaModFix amt="68000"/>
              <a:extLst>
                <a:ext uri="{96DAC541-7B7A-43D3-8B79-37D633B846F1}">
                  <asvg:svgBlip xmlns:asvg="http://schemas.microsoft.com/office/drawing/2016/SVG/main" r:embed="rId3"/>
                </a:ext>
              </a:extLst>
            </a:blip>
            <a:stretch>
              <a:fillRect l="-105106"/>
            </a:stretch>
          </a:blipFill>
        </p:spPr>
      </p:sp>
      <p:grpSp>
        <p:nvGrpSpPr>
          <p:cNvPr id="4" name="Group 4"/>
          <p:cNvGrpSpPr/>
          <p:nvPr/>
        </p:nvGrpSpPr>
        <p:grpSpPr>
          <a:xfrm>
            <a:off x="11850361" y="1028700"/>
            <a:ext cx="4937760" cy="8229600"/>
            <a:chOff x="0" y="0"/>
            <a:chExt cx="3810000" cy="6350000"/>
          </a:xfrm>
        </p:grpSpPr>
        <p:sp>
          <p:nvSpPr>
            <p:cNvPr id="5" name="Freeform 5"/>
            <p:cNvSpPr/>
            <p:nvPr/>
          </p:nvSpPr>
          <p:spPr>
            <a:xfrm>
              <a:off x="0" y="0"/>
              <a:ext cx="3810000" cy="6350000"/>
            </a:xfrm>
            <a:custGeom>
              <a:avLst/>
              <a:gdLst/>
              <a:ahLst/>
              <a:cxnLst/>
              <a:rect l="l" t="t" r="r" b="b"/>
              <a:pathLst>
                <a:path w="3810000" h="6350000">
                  <a:moveTo>
                    <a:pt x="2794000" y="6350000"/>
                  </a:moveTo>
                  <a:lnTo>
                    <a:pt x="1016000" y="6350000"/>
                  </a:lnTo>
                  <a:cubicBezTo>
                    <a:pt x="454660" y="6350000"/>
                    <a:pt x="0" y="5895340"/>
                    <a:pt x="0" y="5334000"/>
                  </a:cubicBezTo>
                  <a:lnTo>
                    <a:pt x="0" y="1016000"/>
                  </a:lnTo>
                  <a:cubicBezTo>
                    <a:pt x="0" y="454660"/>
                    <a:pt x="454660" y="0"/>
                    <a:pt x="1016000" y="0"/>
                  </a:cubicBezTo>
                  <a:lnTo>
                    <a:pt x="2794000" y="0"/>
                  </a:lnTo>
                  <a:cubicBezTo>
                    <a:pt x="3355340" y="0"/>
                    <a:pt x="3810000" y="454660"/>
                    <a:pt x="3810000" y="1016000"/>
                  </a:cubicBezTo>
                  <a:lnTo>
                    <a:pt x="3810000" y="5334000"/>
                  </a:lnTo>
                  <a:cubicBezTo>
                    <a:pt x="3810000" y="5895340"/>
                    <a:pt x="3355340" y="6350000"/>
                    <a:pt x="2794000" y="6350000"/>
                  </a:cubicBezTo>
                  <a:close/>
                </a:path>
              </a:pathLst>
            </a:custGeom>
            <a:blipFill>
              <a:blip r:embed="rId4"/>
              <a:stretch>
                <a:fillRect l="-16362" t="-22814" r="-20262" b="-224"/>
              </a:stretch>
            </a:blipFill>
          </p:spPr>
        </p:sp>
      </p:grpSp>
      <p:grpSp>
        <p:nvGrpSpPr>
          <p:cNvPr id="6" name="Group 6"/>
          <p:cNvGrpSpPr/>
          <p:nvPr/>
        </p:nvGrpSpPr>
        <p:grpSpPr>
          <a:xfrm>
            <a:off x="12539132" y="6833697"/>
            <a:ext cx="3560219" cy="1745742"/>
            <a:chOff x="0" y="0"/>
            <a:chExt cx="5277816" cy="2587961"/>
          </a:xfrm>
        </p:grpSpPr>
        <p:sp>
          <p:nvSpPr>
            <p:cNvPr id="7" name="Freeform 7"/>
            <p:cNvSpPr/>
            <p:nvPr/>
          </p:nvSpPr>
          <p:spPr>
            <a:xfrm>
              <a:off x="0" y="0"/>
              <a:ext cx="5277816" cy="2587960"/>
            </a:xfrm>
            <a:custGeom>
              <a:avLst/>
              <a:gdLst/>
              <a:ahLst/>
              <a:cxnLst/>
              <a:rect l="l" t="t" r="r" b="b"/>
              <a:pathLst>
                <a:path w="5277816" h="2587960">
                  <a:moveTo>
                    <a:pt x="65237" y="0"/>
                  </a:moveTo>
                  <a:lnTo>
                    <a:pt x="5212579" y="0"/>
                  </a:lnTo>
                  <a:cubicBezTo>
                    <a:pt x="5248608" y="0"/>
                    <a:pt x="5277816" y="29208"/>
                    <a:pt x="5277816" y="65237"/>
                  </a:cubicBezTo>
                  <a:lnTo>
                    <a:pt x="5277816" y="2522724"/>
                  </a:lnTo>
                  <a:cubicBezTo>
                    <a:pt x="5277816" y="2558753"/>
                    <a:pt x="5248608" y="2587960"/>
                    <a:pt x="5212579" y="2587960"/>
                  </a:cubicBezTo>
                  <a:lnTo>
                    <a:pt x="65237" y="2587960"/>
                  </a:lnTo>
                  <a:cubicBezTo>
                    <a:pt x="29208" y="2587960"/>
                    <a:pt x="0" y="2558753"/>
                    <a:pt x="0" y="2522724"/>
                  </a:cubicBezTo>
                  <a:lnTo>
                    <a:pt x="0" y="65237"/>
                  </a:lnTo>
                  <a:cubicBezTo>
                    <a:pt x="0" y="29208"/>
                    <a:pt x="29208" y="0"/>
                    <a:pt x="65237" y="0"/>
                  </a:cubicBezTo>
                  <a:close/>
                </a:path>
              </a:pathLst>
            </a:custGeom>
            <a:solidFill>
              <a:srgbClr val="FFFFFF"/>
            </a:solidFill>
            <a:ln cap="rnd">
              <a:noFill/>
              <a:prstDash val="sysDot"/>
              <a:round/>
            </a:ln>
          </p:spPr>
        </p:sp>
        <p:sp>
          <p:nvSpPr>
            <p:cNvPr id="8" name="TextBox 8"/>
            <p:cNvSpPr txBox="1"/>
            <p:nvPr/>
          </p:nvSpPr>
          <p:spPr>
            <a:xfrm>
              <a:off x="0" y="-47625"/>
              <a:ext cx="5277816" cy="2635586"/>
            </a:xfrm>
            <a:prstGeom prst="rect">
              <a:avLst/>
            </a:prstGeom>
          </p:spPr>
          <p:txBody>
            <a:bodyPr lIns="254000" tIns="254000" rIns="254000" bIns="254000" rtlCol="0" anchor="ctr"/>
            <a:lstStyle/>
            <a:p>
              <a:pPr algn="ctr">
                <a:lnSpc>
                  <a:spcPts val="2100"/>
                </a:lnSpc>
              </a:pPr>
              <a:r>
                <a:rPr lang="en-US" sz="1500">
                  <a:solidFill>
                    <a:srgbClr val="000000"/>
                  </a:solidFill>
                  <a:latin typeface="Telegraf"/>
                </a:rPr>
                <a:t>Drag and drop your photo or video! Click the sample photo or video and delete. Select yours from the uploads tab, drag, and then drop inside the frame!</a:t>
              </a:r>
            </a:p>
          </p:txBody>
        </p:sp>
      </p:grpSp>
      <p:grpSp>
        <p:nvGrpSpPr>
          <p:cNvPr id="9" name="Group 9"/>
          <p:cNvGrpSpPr/>
          <p:nvPr/>
        </p:nvGrpSpPr>
        <p:grpSpPr>
          <a:xfrm>
            <a:off x="7578109" y="5350249"/>
            <a:ext cx="3781481" cy="3908051"/>
            <a:chOff x="0" y="0"/>
            <a:chExt cx="6362700" cy="6575666"/>
          </a:xfrm>
        </p:grpSpPr>
        <p:sp>
          <p:nvSpPr>
            <p:cNvPr id="10" name="Freeform 10"/>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5"/>
              <a:stretch>
                <a:fillRect r="-55127"/>
              </a:stretch>
            </a:blipFill>
          </p:spPr>
        </p:sp>
      </p:grpSp>
      <p:grpSp>
        <p:nvGrpSpPr>
          <p:cNvPr id="11" name="Group 11"/>
          <p:cNvGrpSpPr/>
          <p:nvPr/>
        </p:nvGrpSpPr>
        <p:grpSpPr>
          <a:xfrm>
            <a:off x="7578109" y="1028700"/>
            <a:ext cx="3781481" cy="3908051"/>
            <a:chOff x="0" y="0"/>
            <a:chExt cx="6362700" cy="6575666"/>
          </a:xfrm>
        </p:grpSpPr>
        <p:sp>
          <p:nvSpPr>
            <p:cNvPr id="12" name="Freeform 12"/>
            <p:cNvSpPr/>
            <p:nvPr/>
          </p:nvSpPr>
          <p:spPr>
            <a:xfrm>
              <a:off x="6350" y="6350"/>
              <a:ext cx="6350013" cy="6562979"/>
            </a:xfrm>
            <a:custGeom>
              <a:avLst/>
              <a:gdLst/>
              <a:ahLst/>
              <a:cxnLst/>
              <a:rect l="l" t="t" r="r" b="b"/>
              <a:pathLst>
                <a:path w="6350013" h="6562979">
                  <a:moveTo>
                    <a:pt x="6350000" y="5480583"/>
                  </a:moveTo>
                  <a:cubicBezTo>
                    <a:pt x="6350000" y="6078372"/>
                    <a:pt x="5865419" y="6562979"/>
                    <a:pt x="5267617" y="6562979"/>
                  </a:cubicBezTo>
                  <a:lnTo>
                    <a:pt x="1082383" y="6562979"/>
                  </a:lnTo>
                  <a:cubicBezTo>
                    <a:pt x="484594" y="6562979"/>
                    <a:pt x="0" y="6078385"/>
                    <a:pt x="0" y="5480583"/>
                  </a:cubicBezTo>
                  <a:lnTo>
                    <a:pt x="0" y="1082383"/>
                  </a:lnTo>
                  <a:cubicBezTo>
                    <a:pt x="0" y="484594"/>
                    <a:pt x="484581" y="0"/>
                    <a:pt x="1082383" y="0"/>
                  </a:cubicBezTo>
                  <a:lnTo>
                    <a:pt x="5267630" y="0"/>
                  </a:lnTo>
                  <a:cubicBezTo>
                    <a:pt x="5865419" y="0"/>
                    <a:pt x="6350013" y="484594"/>
                    <a:pt x="6350013" y="1082383"/>
                  </a:cubicBezTo>
                  <a:lnTo>
                    <a:pt x="6350013" y="5480583"/>
                  </a:lnTo>
                  <a:close/>
                </a:path>
              </a:pathLst>
            </a:custGeom>
            <a:blipFill>
              <a:blip r:embed="rId6"/>
              <a:stretch>
                <a:fillRect t="-40122" b="-5101"/>
              </a:stretch>
            </a:blipFill>
          </p:spPr>
        </p:sp>
      </p:grpSp>
      <p:grpSp>
        <p:nvGrpSpPr>
          <p:cNvPr id="13" name="Group 13"/>
          <p:cNvGrpSpPr/>
          <p:nvPr/>
        </p:nvGrpSpPr>
        <p:grpSpPr>
          <a:xfrm>
            <a:off x="1499879" y="5350249"/>
            <a:ext cx="5582930" cy="3908051"/>
            <a:chOff x="0" y="0"/>
            <a:chExt cx="6350000" cy="4445000"/>
          </a:xfrm>
        </p:grpSpPr>
        <p:sp>
          <p:nvSpPr>
            <p:cNvPr id="14" name="Freeform 14"/>
            <p:cNvSpPr/>
            <p:nvPr/>
          </p:nvSpPr>
          <p:spPr>
            <a:xfrm>
              <a:off x="0" y="0"/>
              <a:ext cx="6350000" cy="4445000"/>
            </a:xfrm>
            <a:custGeom>
              <a:avLst/>
              <a:gdLst/>
              <a:ahLst/>
              <a:cxnLst/>
              <a:rect l="l" t="t" r="r" b="b"/>
              <a:pathLst>
                <a:path w="6350000" h="4445000">
                  <a:moveTo>
                    <a:pt x="0" y="3429000"/>
                  </a:moveTo>
                  <a:lnTo>
                    <a:pt x="0" y="1016000"/>
                  </a:lnTo>
                  <a:cubicBezTo>
                    <a:pt x="0" y="454660"/>
                    <a:pt x="454660" y="0"/>
                    <a:pt x="1016000" y="0"/>
                  </a:cubicBezTo>
                  <a:lnTo>
                    <a:pt x="5334000" y="0"/>
                  </a:lnTo>
                  <a:cubicBezTo>
                    <a:pt x="5895340" y="0"/>
                    <a:pt x="6350000" y="454660"/>
                    <a:pt x="6350000" y="1016000"/>
                  </a:cubicBezTo>
                  <a:lnTo>
                    <a:pt x="6350000" y="3429000"/>
                  </a:lnTo>
                  <a:cubicBezTo>
                    <a:pt x="6350000" y="3990340"/>
                    <a:pt x="5895340" y="4445000"/>
                    <a:pt x="5334000" y="4445000"/>
                  </a:cubicBezTo>
                  <a:lnTo>
                    <a:pt x="1016000" y="4445000"/>
                  </a:lnTo>
                  <a:cubicBezTo>
                    <a:pt x="454660" y="4445000"/>
                    <a:pt x="0" y="3990340"/>
                    <a:pt x="0" y="3429000"/>
                  </a:cubicBezTo>
                  <a:close/>
                </a:path>
              </a:pathLst>
            </a:custGeom>
            <a:blipFill>
              <a:blip r:embed="rId7"/>
              <a:stretch>
                <a:fillRect l="-2500" r="-2500"/>
              </a:stretch>
            </a:blipFill>
          </p:spPr>
        </p:sp>
      </p:grpSp>
      <p:grpSp>
        <p:nvGrpSpPr>
          <p:cNvPr id="15" name="Group 15"/>
          <p:cNvGrpSpPr/>
          <p:nvPr/>
        </p:nvGrpSpPr>
        <p:grpSpPr>
          <a:xfrm>
            <a:off x="1499879" y="1028700"/>
            <a:ext cx="4123437" cy="1435599"/>
            <a:chOff x="0" y="0"/>
            <a:chExt cx="5497916" cy="1914132"/>
          </a:xfrm>
        </p:grpSpPr>
        <p:sp>
          <p:nvSpPr>
            <p:cNvPr id="16" name="TextBox 16"/>
            <p:cNvSpPr txBox="1"/>
            <p:nvPr/>
          </p:nvSpPr>
          <p:spPr>
            <a:xfrm>
              <a:off x="0" y="-104775"/>
              <a:ext cx="5497916" cy="1412875"/>
            </a:xfrm>
            <a:prstGeom prst="rect">
              <a:avLst/>
            </a:prstGeom>
          </p:spPr>
          <p:txBody>
            <a:bodyPr lIns="0" tIns="0" rIns="0" bIns="0" rtlCol="0" anchor="t">
              <a:spAutoFit/>
            </a:bodyPr>
            <a:lstStyle/>
            <a:p>
              <a:pPr>
                <a:lnSpc>
                  <a:spcPts val="4200"/>
                </a:lnSpc>
              </a:pPr>
              <a:r>
                <a:rPr lang="en-US" sz="3000">
                  <a:solidFill>
                    <a:srgbClr val="F4E7E7"/>
                  </a:solidFill>
                  <a:latin typeface="Telegraf"/>
                </a:rPr>
                <a:t>Use this for</a:t>
              </a:r>
            </a:p>
            <a:p>
              <a:pPr marL="0" lvl="0" indent="0">
                <a:lnSpc>
                  <a:spcPts val="4199"/>
                </a:lnSpc>
                <a:spcBef>
                  <a:spcPct val="0"/>
                </a:spcBef>
              </a:pPr>
              <a:r>
                <a:rPr lang="en-US" sz="2999">
                  <a:solidFill>
                    <a:srgbClr val="F4E7E7"/>
                  </a:solidFill>
                  <a:latin typeface="Telegraf"/>
                </a:rPr>
                <a:t>a photo caption.</a:t>
              </a:r>
            </a:p>
          </p:txBody>
        </p:sp>
        <p:sp>
          <p:nvSpPr>
            <p:cNvPr id="17" name="Freeform 17"/>
            <p:cNvSpPr/>
            <p:nvPr/>
          </p:nvSpPr>
          <p:spPr>
            <a:xfrm flipH="1">
              <a:off x="0" y="1784181"/>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8">
                <a:extLst>
                  <a:ext uri="{96DAC541-7B7A-43D3-8B79-37D633B846F1}">
                    <asvg:svgBlip xmlns:asvg="http://schemas.microsoft.com/office/drawing/2016/SVG/main" r:embed="rId9"/>
                  </a:ext>
                </a:extLst>
              </a:blip>
              <a:stretch>
                <a:fillRect/>
              </a:stretch>
            </a:blipFill>
          </p:spPr>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a:off x="0" y="0"/>
            <a:ext cx="18288000" cy="10287000"/>
          </a:xfrm>
          <a:custGeom>
            <a:avLst/>
            <a:gdLst/>
            <a:ahLst/>
            <a:cxnLst/>
            <a:rect l="l" t="t" r="r" b="b"/>
            <a:pathLst>
              <a:path w="18288000" h="10287000">
                <a:moveTo>
                  <a:pt x="0" y="0"/>
                </a:moveTo>
                <a:lnTo>
                  <a:pt x="18288000" y="0"/>
                </a:lnTo>
                <a:lnTo>
                  <a:pt x="18288000" y="10287000"/>
                </a:lnTo>
                <a:lnTo>
                  <a:pt x="0" y="10287000"/>
                </a:lnTo>
                <a:lnTo>
                  <a:pt x="0" y="0"/>
                </a:lnTo>
                <a:close/>
              </a:path>
            </a:pathLst>
          </a:custGeom>
          <a:blipFill>
            <a:blip r:embed="rId2"/>
            <a:stretch>
              <a:fillRect t="-10111" b="-10111"/>
            </a:stretch>
          </a:blipFill>
        </p:spPr>
      </p:sp>
      <p:grpSp>
        <p:nvGrpSpPr>
          <p:cNvPr id="3" name="Group 3"/>
          <p:cNvGrpSpPr/>
          <p:nvPr/>
        </p:nvGrpSpPr>
        <p:grpSpPr>
          <a:xfrm>
            <a:off x="514350" y="485775"/>
            <a:ext cx="17259300" cy="9286429"/>
            <a:chOff x="0" y="0"/>
            <a:chExt cx="4545659" cy="2445808"/>
          </a:xfrm>
        </p:grpSpPr>
        <p:sp>
          <p:nvSpPr>
            <p:cNvPr id="4" name="Freeform 4"/>
            <p:cNvSpPr/>
            <p:nvPr/>
          </p:nvSpPr>
          <p:spPr>
            <a:xfrm>
              <a:off x="0" y="0"/>
              <a:ext cx="4545659" cy="2445808"/>
            </a:xfrm>
            <a:custGeom>
              <a:avLst/>
              <a:gdLst/>
              <a:ahLst/>
              <a:cxnLst/>
              <a:rect l="l" t="t" r="r" b="b"/>
              <a:pathLst>
                <a:path w="4545659" h="2445808">
                  <a:moveTo>
                    <a:pt x="8971" y="0"/>
                  </a:moveTo>
                  <a:lnTo>
                    <a:pt x="4536688" y="0"/>
                  </a:lnTo>
                  <a:cubicBezTo>
                    <a:pt x="4541643" y="0"/>
                    <a:pt x="4545659" y="4017"/>
                    <a:pt x="4545659" y="8971"/>
                  </a:cubicBezTo>
                  <a:lnTo>
                    <a:pt x="4545659" y="2436837"/>
                  </a:lnTo>
                  <a:cubicBezTo>
                    <a:pt x="4545659" y="2441792"/>
                    <a:pt x="4541643" y="2445808"/>
                    <a:pt x="4536688" y="2445808"/>
                  </a:cubicBezTo>
                  <a:lnTo>
                    <a:pt x="8971" y="2445808"/>
                  </a:lnTo>
                  <a:cubicBezTo>
                    <a:pt x="4017" y="2445808"/>
                    <a:pt x="0" y="2441792"/>
                    <a:pt x="0" y="2436837"/>
                  </a:cubicBezTo>
                  <a:lnTo>
                    <a:pt x="0" y="8971"/>
                  </a:lnTo>
                  <a:cubicBezTo>
                    <a:pt x="0" y="4017"/>
                    <a:pt x="4017" y="0"/>
                    <a:pt x="8971" y="0"/>
                  </a:cubicBezTo>
                  <a:close/>
                </a:path>
              </a:pathLst>
            </a:custGeom>
            <a:solidFill>
              <a:srgbClr val="F4E7E7"/>
            </a:solidFill>
            <a:ln cap="sq">
              <a:noFill/>
              <a:prstDash val="solid"/>
              <a:miter/>
            </a:ln>
          </p:spPr>
        </p:sp>
        <p:sp>
          <p:nvSpPr>
            <p:cNvPr id="5" name="TextBox 5"/>
            <p:cNvSpPr txBox="1"/>
            <p:nvPr/>
          </p:nvSpPr>
          <p:spPr>
            <a:xfrm>
              <a:off x="0" y="-85725"/>
              <a:ext cx="4545659" cy="2531533"/>
            </a:xfrm>
            <a:prstGeom prst="rect">
              <a:avLst/>
            </a:prstGeom>
          </p:spPr>
          <p:txBody>
            <a:bodyPr lIns="50800" tIns="50800" rIns="50800" bIns="50800" rtlCol="0" anchor="ctr"/>
            <a:lstStyle/>
            <a:p>
              <a:pPr algn="ctr">
                <a:lnSpc>
                  <a:spcPts val="3499"/>
                </a:lnSpc>
              </a:pPr>
              <a:endParaRPr/>
            </a:p>
          </p:txBody>
        </p:sp>
      </p:grpSp>
      <p:grpSp>
        <p:nvGrpSpPr>
          <p:cNvPr id="6" name="Group 6"/>
          <p:cNvGrpSpPr/>
          <p:nvPr/>
        </p:nvGrpSpPr>
        <p:grpSpPr>
          <a:xfrm>
            <a:off x="16418499" y="3091873"/>
            <a:ext cx="840801" cy="840798"/>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73" t="-10779" r="-17683" b="-69569"/>
              </a:stretch>
            </a:blipFill>
          </p:spPr>
        </p:sp>
      </p:grpSp>
      <p:grpSp>
        <p:nvGrpSpPr>
          <p:cNvPr id="8" name="Group 8"/>
          <p:cNvGrpSpPr/>
          <p:nvPr/>
        </p:nvGrpSpPr>
        <p:grpSpPr>
          <a:xfrm>
            <a:off x="16418499" y="2060287"/>
            <a:ext cx="840801" cy="840798"/>
            <a:chOff x="0" y="0"/>
            <a:chExt cx="6350000" cy="6349975"/>
          </a:xfrm>
        </p:grpSpPr>
        <p:sp>
          <p:nvSpPr>
            <p:cNvPr id="9" name="Freeform 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734" t="-3429" r="-26988" b="-124298"/>
              </a:stretch>
            </a:blipFill>
          </p:spPr>
        </p:sp>
      </p:grpSp>
      <p:grpSp>
        <p:nvGrpSpPr>
          <p:cNvPr id="10" name="Group 10"/>
          <p:cNvGrpSpPr/>
          <p:nvPr/>
        </p:nvGrpSpPr>
        <p:grpSpPr>
          <a:xfrm>
            <a:off x="16418499" y="1028700"/>
            <a:ext cx="840801" cy="840798"/>
            <a:chOff x="0" y="0"/>
            <a:chExt cx="6350000" cy="6349975"/>
          </a:xfrm>
        </p:grpSpPr>
        <p:sp>
          <p:nvSpPr>
            <p:cNvPr id="11" name="Freeform 1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59131" t="-37414" r="-37102" b="-157121"/>
              </a:stretch>
            </a:blipFill>
          </p:spPr>
        </p:sp>
      </p:grpSp>
      <p:grpSp>
        <p:nvGrpSpPr>
          <p:cNvPr id="12" name="Group 12"/>
          <p:cNvGrpSpPr/>
          <p:nvPr/>
        </p:nvGrpSpPr>
        <p:grpSpPr>
          <a:xfrm>
            <a:off x="10515278" y="2796425"/>
            <a:ext cx="2506383" cy="1451986"/>
            <a:chOff x="0" y="0"/>
            <a:chExt cx="1035847" cy="600082"/>
          </a:xfrm>
        </p:grpSpPr>
        <p:sp>
          <p:nvSpPr>
            <p:cNvPr id="13" name="Freeform 13"/>
            <p:cNvSpPr/>
            <p:nvPr/>
          </p:nvSpPr>
          <p:spPr>
            <a:xfrm>
              <a:off x="0" y="0"/>
              <a:ext cx="1035847" cy="600082"/>
            </a:xfrm>
            <a:custGeom>
              <a:avLst/>
              <a:gdLst/>
              <a:ahLst/>
              <a:cxnLst/>
              <a:rect l="l" t="t" r="r" b="b"/>
              <a:pathLst>
                <a:path w="1035847" h="600082">
                  <a:moveTo>
                    <a:pt x="61778" y="0"/>
                  </a:moveTo>
                  <a:lnTo>
                    <a:pt x="974070" y="0"/>
                  </a:lnTo>
                  <a:cubicBezTo>
                    <a:pt x="990454" y="0"/>
                    <a:pt x="1006167" y="6509"/>
                    <a:pt x="1017753" y="18094"/>
                  </a:cubicBezTo>
                  <a:cubicBezTo>
                    <a:pt x="1029338" y="29680"/>
                    <a:pt x="1035847" y="45393"/>
                    <a:pt x="1035847" y="61778"/>
                  </a:cubicBezTo>
                  <a:lnTo>
                    <a:pt x="1035847" y="538304"/>
                  </a:lnTo>
                  <a:cubicBezTo>
                    <a:pt x="1035847" y="554689"/>
                    <a:pt x="1029338" y="570402"/>
                    <a:pt x="1017753" y="581988"/>
                  </a:cubicBezTo>
                  <a:cubicBezTo>
                    <a:pt x="1006167" y="593573"/>
                    <a:pt x="990454" y="600082"/>
                    <a:pt x="974070" y="600082"/>
                  </a:cubicBezTo>
                  <a:lnTo>
                    <a:pt x="61778" y="600082"/>
                  </a:lnTo>
                  <a:cubicBezTo>
                    <a:pt x="27659" y="600082"/>
                    <a:pt x="0" y="572423"/>
                    <a:pt x="0" y="538304"/>
                  </a:cubicBezTo>
                  <a:lnTo>
                    <a:pt x="0" y="61778"/>
                  </a:lnTo>
                  <a:cubicBezTo>
                    <a:pt x="0" y="45393"/>
                    <a:pt x="6509" y="29680"/>
                    <a:pt x="18094" y="18094"/>
                  </a:cubicBezTo>
                  <a:cubicBezTo>
                    <a:pt x="29680" y="6509"/>
                    <a:pt x="45393" y="0"/>
                    <a:pt x="61778" y="0"/>
                  </a:cubicBezTo>
                  <a:close/>
                </a:path>
              </a:pathLst>
            </a:custGeom>
            <a:solidFill>
              <a:srgbClr val="AD2727"/>
            </a:solidFill>
          </p:spPr>
        </p:sp>
        <p:sp>
          <p:nvSpPr>
            <p:cNvPr id="14" name="TextBox 14"/>
            <p:cNvSpPr txBox="1"/>
            <p:nvPr/>
          </p:nvSpPr>
          <p:spPr>
            <a:xfrm>
              <a:off x="0" y="-47625"/>
              <a:ext cx="1035847" cy="647707"/>
            </a:xfrm>
            <a:prstGeom prst="rect">
              <a:avLst/>
            </a:prstGeom>
          </p:spPr>
          <p:txBody>
            <a:bodyPr lIns="254000" tIns="254000" rIns="254000" bIns="254000" rtlCol="0" anchor="ctr"/>
            <a:lstStyle/>
            <a:p>
              <a:pPr algn="ctr">
                <a:lnSpc>
                  <a:spcPts val="2100"/>
                </a:lnSpc>
              </a:pPr>
              <a:r>
                <a:rPr lang="en-US" sz="1500">
                  <a:solidFill>
                    <a:srgbClr val="F4E7E7"/>
                  </a:solidFill>
                  <a:latin typeface="Telegraf"/>
                </a:rPr>
                <a:t>Write a note here</a:t>
              </a:r>
            </a:p>
          </p:txBody>
        </p:sp>
      </p:grpSp>
      <p:grpSp>
        <p:nvGrpSpPr>
          <p:cNvPr id="15" name="Group 15"/>
          <p:cNvGrpSpPr/>
          <p:nvPr/>
        </p:nvGrpSpPr>
        <p:grpSpPr>
          <a:xfrm>
            <a:off x="5825503" y="3828011"/>
            <a:ext cx="2109563" cy="2109563"/>
            <a:chOff x="0" y="0"/>
            <a:chExt cx="812800" cy="812800"/>
          </a:xfrm>
        </p:grpSpPr>
        <p:sp>
          <p:nvSpPr>
            <p:cNvPr id="16" name="Freeform 1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7" name="TextBox 17"/>
            <p:cNvSpPr txBox="1"/>
            <p:nvPr/>
          </p:nvSpPr>
          <p:spPr>
            <a:xfrm>
              <a:off x="76200" y="28575"/>
              <a:ext cx="660400" cy="708025"/>
            </a:xfrm>
            <a:prstGeom prst="rect">
              <a:avLst/>
            </a:prstGeom>
          </p:spPr>
          <p:txBody>
            <a:bodyPr lIns="254000" tIns="254000" rIns="254000" bIns="254000" rtlCol="0" anchor="ctr"/>
            <a:lstStyle/>
            <a:p>
              <a:pPr algn="ctr">
                <a:lnSpc>
                  <a:spcPts val="2100"/>
                </a:lnSpc>
              </a:pPr>
              <a:r>
                <a:rPr lang="en-US" sz="1500">
                  <a:solidFill>
                    <a:srgbClr val="FFFFFF"/>
                  </a:solidFill>
                  <a:latin typeface="Telegraf"/>
                </a:rPr>
                <a:t>Write a</a:t>
              </a:r>
            </a:p>
            <a:p>
              <a:pPr algn="ctr">
                <a:lnSpc>
                  <a:spcPts val="2100"/>
                </a:lnSpc>
              </a:pPr>
              <a:r>
                <a:rPr lang="en-US" sz="1500">
                  <a:solidFill>
                    <a:srgbClr val="FFFFFF"/>
                  </a:solidFill>
                  <a:latin typeface="Telegraf"/>
                </a:rPr>
                <a:t>note here</a:t>
              </a:r>
            </a:p>
          </p:txBody>
        </p:sp>
      </p:grpSp>
      <p:grpSp>
        <p:nvGrpSpPr>
          <p:cNvPr id="18" name="Group 18"/>
          <p:cNvGrpSpPr/>
          <p:nvPr/>
        </p:nvGrpSpPr>
        <p:grpSpPr>
          <a:xfrm>
            <a:off x="11348069" y="2376026"/>
            <a:ext cx="840801" cy="840798"/>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t="-12551" r="-18249" b="-64935"/>
              </a:stretch>
            </a:blipFill>
          </p:spPr>
        </p:sp>
      </p:grpSp>
      <p:grpSp>
        <p:nvGrpSpPr>
          <p:cNvPr id="20" name="Group 20"/>
          <p:cNvGrpSpPr/>
          <p:nvPr/>
        </p:nvGrpSpPr>
        <p:grpSpPr>
          <a:xfrm>
            <a:off x="6459884" y="3407612"/>
            <a:ext cx="840801" cy="840798"/>
            <a:chOff x="0" y="0"/>
            <a:chExt cx="6350000" cy="6349975"/>
          </a:xfrm>
        </p:grpSpPr>
        <p:sp>
          <p:nvSpPr>
            <p:cNvPr id="21" name="Freeform 21"/>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66783" t="-42373" r="-41989" b="-170982"/>
              </a:stretch>
            </a:blipFill>
          </p:spPr>
        </p:sp>
      </p:grpSp>
      <p:grpSp>
        <p:nvGrpSpPr>
          <p:cNvPr id="22" name="Group 22"/>
          <p:cNvGrpSpPr/>
          <p:nvPr/>
        </p:nvGrpSpPr>
        <p:grpSpPr>
          <a:xfrm>
            <a:off x="15466216" y="7434938"/>
            <a:ext cx="1793084" cy="1793084"/>
            <a:chOff x="0" y="0"/>
            <a:chExt cx="812800" cy="812800"/>
          </a:xfrm>
        </p:grpSpPr>
        <p:sp>
          <p:nvSpPr>
            <p:cNvPr id="23" name="Freeform 23"/>
            <p:cNvSpPr/>
            <p:nvPr/>
          </p:nvSpPr>
          <p:spPr>
            <a:xfrm>
              <a:off x="0" y="0"/>
              <a:ext cx="812800" cy="812800"/>
            </a:xfrm>
            <a:custGeom>
              <a:avLst/>
              <a:gdLst/>
              <a:ahLst/>
              <a:cxnLst/>
              <a:rect l="l" t="t" r="r" b="b"/>
              <a:pathLst>
                <a:path w="812800" h="812800">
                  <a:moveTo>
                    <a:pt x="86353" y="0"/>
                  </a:moveTo>
                  <a:lnTo>
                    <a:pt x="726447" y="0"/>
                  </a:lnTo>
                  <a:cubicBezTo>
                    <a:pt x="749349" y="0"/>
                    <a:pt x="771313" y="9098"/>
                    <a:pt x="787508" y="25292"/>
                  </a:cubicBezTo>
                  <a:cubicBezTo>
                    <a:pt x="803702" y="41487"/>
                    <a:pt x="812800" y="63451"/>
                    <a:pt x="812800" y="86353"/>
                  </a:cubicBezTo>
                  <a:lnTo>
                    <a:pt x="812800" y="726447"/>
                  </a:lnTo>
                  <a:cubicBezTo>
                    <a:pt x="812800" y="749349"/>
                    <a:pt x="803702" y="771313"/>
                    <a:pt x="787508" y="787508"/>
                  </a:cubicBezTo>
                  <a:cubicBezTo>
                    <a:pt x="771313" y="803702"/>
                    <a:pt x="749349" y="812800"/>
                    <a:pt x="726447" y="812800"/>
                  </a:cubicBezTo>
                  <a:lnTo>
                    <a:pt x="86353" y="812800"/>
                  </a:lnTo>
                  <a:cubicBezTo>
                    <a:pt x="63451" y="812800"/>
                    <a:pt x="41487" y="803702"/>
                    <a:pt x="25292" y="787508"/>
                  </a:cubicBezTo>
                  <a:cubicBezTo>
                    <a:pt x="9098" y="771313"/>
                    <a:pt x="0" y="749349"/>
                    <a:pt x="0" y="726447"/>
                  </a:cubicBezTo>
                  <a:lnTo>
                    <a:pt x="0" y="86353"/>
                  </a:lnTo>
                  <a:cubicBezTo>
                    <a:pt x="0" y="63451"/>
                    <a:pt x="9098" y="41487"/>
                    <a:pt x="25292" y="25292"/>
                  </a:cubicBezTo>
                  <a:cubicBezTo>
                    <a:pt x="41487" y="9098"/>
                    <a:pt x="63451" y="0"/>
                    <a:pt x="86353" y="0"/>
                  </a:cubicBezTo>
                  <a:close/>
                </a:path>
              </a:pathLst>
            </a:custGeom>
            <a:solidFill>
              <a:srgbClr val="AD2727"/>
            </a:solidFill>
          </p:spPr>
        </p:sp>
        <p:sp>
          <p:nvSpPr>
            <p:cNvPr id="24" name="TextBox 24"/>
            <p:cNvSpPr txBox="1"/>
            <p:nvPr/>
          </p:nvSpPr>
          <p:spPr>
            <a:xfrm>
              <a:off x="0" y="-38100"/>
              <a:ext cx="812800" cy="850900"/>
            </a:xfrm>
            <a:prstGeom prst="rect">
              <a:avLst/>
            </a:prstGeom>
          </p:spPr>
          <p:txBody>
            <a:bodyPr lIns="254000" tIns="254000" rIns="254000" bIns="254000" rtlCol="0" anchor="ctr"/>
            <a:lstStyle/>
            <a:p>
              <a:pPr algn="ctr">
                <a:lnSpc>
                  <a:spcPts val="1680"/>
                </a:lnSpc>
              </a:pPr>
              <a:r>
                <a:rPr lang="en-US" sz="1200">
                  <a:solidFill>
                    <a:srgbClr val="F4E7E7"/>
                  </a:solidFill>
                  <a:latin typeface="Telegraf"/>
                </a:rPr>
                <a:t>Copy a note, drag to the board, and write your ideas.</a:t>
              </a:r>
            </a:p>
          </p:txBody>
        </p:sp>
      </p:grpSp>
      <p:grpSp>
        <p:nvGrpSpPr>
          <p:cNvPr id="25" name="Group 25"/>
          <p:cNvGrpSpPr/>
          <p:nvPr/>
        </p:nvGrpSpPr>
        <p:grpSpPr>
          <a:xfrm>
            <a:off x="13366311" y="7434938"/>
            <a:ext cx="1793084" cy="1793084"/>
            <a:chOff x="0" y="0"/>
            <a:chExt cx="812800" cy="812800"/>
          </a:xfrm>
        </p:grpSpPr>
        <p:sp>
          <p:nvSpPr>
            <p:cNvPr id="26" name="Freeform 26"/>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7" name="TextBox 27"/>
            <p:cNvSpPr txBox="1"/>
            <p:nvPr/>
          </p:nvSpPr>
          <p:spPr>
            <a:xfrm>
              <a:off x="76200" y="38100"/>
              <a:ext cx="660400" cy="698500"/>
            </a:xfrm>
            <a:prstGeom prst="rect">
              <a:avLst/>
            </a:prstGeom>
          </p:spPr>
          <p:txBody>
            <a:bodyPr lIns="190500" tIns="190500" rIns="190500" bIns="190500" rtlCol="0" anchor="ctr"/>
            <a:lstStyle/>
            <a:p>
              <a:pPr algn="ctr">
                <a:lnSpc>
                  <a:spcPts val="1680"/>
                </a:lnSpc>
              </a:pPr>
              <a:r>
                <a:rPr lang="en-US" sz="1200">
                  <a:solidFill>
                    <a:srgbClr val="FFFFFF"/>
                  </a:solidFill>
                  <a:latin typeface="Telegraf"/>
                </a:rPr>
                <a:t>Copy a note, drag to the board, and write your ideas.</a:t>
              </a:r>
            </a:p>
          </p:txBody>
        </p:sp>
      </p:grpSp>
      <p:grpSp>
        <p:nvGrpSpPr>
          <p:cNvPr id="28" name="Group 28"/>
          <p:cNvGrpSpPr/>
          <p:nvPr/>
        </p:nvGrpSpPr>
        <p:grpSpPr>
          <a:xfrm>
            <a:off x="1028700" y="6466891"/>
            <a:ext cx="3512751" cy="2791409"/>
            <a:chOff x="0" y="0"/>
            <a:chExt cx="2650070" cy="2105879"/>
          </a:xfrm>
        </p:grpSpPr>
        <p:sp>
          <p:nvSpPr>
            <p:cNvPr id="29" name="Freeform 29"/>
            <p:cNvSpPr/>
            <p:nvPr/>
          </p:nvSpPr>
          <p:spPr>
            <a:xfrm>
              <a:off x="0" y="0"/>
              <a:ext cx="2650070" cy="2105879"/>
            </a:xfrm>
            <a:custGeom>
              <a:avLst/>
              <a:gdLst/>
              <a:ahLst/>
              <a:cxnLst/>
              <a:rect l="l" t="t" r="r" b="b"/>
              <a:pathLst>
                <a:path w="2650070" h="2105879">
                  <a:moveTo>
                    <a:pt x="66118" y="0"/>
                  </a:moveTo>
                  <a:lnTo>
                    <a:pt x="2583952" y="0"/>
                  </a:lnTo>
                  <a:cubicBezTo>
                    <a:pt x="2620468" y="0"/>
                    <a:pt x="2650070" y="29602"/>
                    <a:pt x="2650070" y="66118"/>
                  </a:cubicBezTo>
                  <a:lnTo>
                    <a:pt x="2650070" y="2039761"/>
                  </a:lnTo>
                  <a:cubicBezTo>
                    <a:pt x="2650070" y="2057297"/>
                    <a:pt x="2643104" y="2074114"/>
                    <a:pt x="2630704" y="2086514"/>
                  </a:cubicBezTo>
                  <a:cubicBezTo>
                    <a:pt x="2618305" y="2098913"/>
                    <a:pt x="2601487" y="2105879"/>
                    <a:pt x="2583952" y="2105879"/>
                  </a:cubicBezTo>
                  <a:lnTo>
                    <a:pt x="66118" y="2105879"/>
                  </a:lnTo>
                  <a:cubicBezTo>
                    <a:pt x="48583" y="2105879"/>
                    <a:pt x="31765" y="2098913"/>
                    <a:pt x="19366" y="2086514"/>
                  </a:cubicBezTo>
                  <a:cubicBezTo>
                    <a:pt x="6966" y="2074114"/>
                    <a:pt x="0" y="2057297"/>
                    <a:pt x="0" y="2039761"/>
                  </a:cubicBezTo>
                  <a:lnTo>
                    <a:pt x="0" y="66118"/>
                  </a:lnTo>
                  <a:cubicBezTo>
                    <a:pt x="0" y="48583"/>
                    <a:pt x="6966" y="31765"/>
                    <a:pt x="19366" y="19366"/>
                  </a:cubicBezTo>
                  <a:cubicBezTo>
                    <a:pt x="31765" y="6966"/>
                    <a:pt x="48583" y="0"/>
                    <a:pt x="66118" y="0"/>
                  </a:cubicBezTo>
                  <a:close/>
                </a:path>
              </a:pathLst>
            </a:custGeom>
            <a:solidFill>
              <a:srgbClr val="FFFFFF"/>
            </a:solidFill>
            <a:ln cap="rnd">
              <a:noFill/>
              <a:prstDash val="sysDot"/>
              <a:round/>
            </a:ln>
          </p:spPr>
        </p:sp>
        <p:sp>
          <p:nvSpPr>
            <p:cNvPr id="30" name="TextBox 30"/>
            <p:cNvSpPr txBox="1"/>
            <p:nvPr/>
          </p:nvSpPr>
          <p:spPr>
            <a:xfrm>
              <a:off x="0" y="-57150"/>
              <a:ext cx="2650070" cy="2163029"/>
            </a:xfrm>
            <a:prstGeom prst="rect">
              <a:avLst/>
            </a:prstGeom>
          </p:spPr>
          <p:txBody>
            <a:bodyPr lIns="190500" tIns="190500" rIns="190500" bIns="190500" rtlCol="0" anchor="ctr"/>
            <a:lstStyle/>
            <a:p>
              <a:pPr>
                <a:lnSpc>
                  <a:spcPts val="1960"/>
                </a:lnSpc>
              </a:pPr>
              <a:r>
                <a:rPr lang="en-US" sz="1400">
                  <a:solidFill>
                    <a:srgbClr val="000000"/>
                  </a:solidFill>
                  <a:latin typeface="Telegraf Bold"/>
                </a:rPr>
                <a:t>Tip: </a:t>
              </a:r>
              <a:r>
                <a:rPr lang="en-US" sz="1400">
                  <a:solidFill>
                    <a:srgbClr val="000000"/>
                  </a:solidFill>
                  <a:latin typeface="Telegraf"/>
                </a:rPr>
                <a:t>Collaboration makes teamwork easier! Click "Share" and invite your teammates to fill this up. Use this page for bulletins, brainstorms, and other fun team ideas. </a:t>
              </a:r>
            </a:p>
            <a:p>
              <a:pPr>
                <a:lnSpc>
                  <a:spcPts val="1960"/>
                </a:lnSpc>
              </a:pPr>
              <a:endParaRPr lang="en-US" sz="1400">
                <a:solidFill>
                  <a:srgbClr val="000000"/>
                </a:solidFill>
                <a:latin typeface="Telegraf"/>
              </a:endParaRPr>
            </a:p>
            <a:p>
              <a:pPr>
                <a:lnSpc>
                  <a:spcPts val="1960"/>
                </a:lnSpc>
              </a:pPr>
              <a:r>
                <a:rPr lang="en-US" sz="1400">
                  <a:solidFill>
                    <a:srgbClr val="000000"/>
                  </a:solidFill>
                  <a:latin typeface="Telegraf Bold"/>
                </a:rPr>
                <a:t>Right-click</a:t>
              </a:r>
              <a:r>
                <a:rPr lang="en-US" sz="1400">
                  <a:solidFill>
                    <a:srgbClr val="000000"/>
                  </a:solidFill>
                  <a:latin typeface="Telegraf"/>
                </a:rPr>
                <a:t> on the </a:t>
              </a:r>
              <a:r>
                <a:rPr lang="en-US" sz="1400">
                  <a:solidFill>
                    <a:srgbClr val="000000"/>
                  </a:solidFill>
                  <a:latin typeface="Telegraf Bold"/>
                </a:rPr>
                <a:t>background</a:t>
              </a:r>
              <a:r>
                <a:rPr lang="en-US" sz="1400">
                  <a:solidFill>
                    <a:srgbClr val="000000"/>
                  </a:solidFill>
                  <a:latin typeface="Telegraf"/>
                </a:rPr>
                <a:t> of the slide, or on the </a:t>
              </a:r>
              <a:r>
                <a:rPr lang="en-US" sz="1400">
                  <a:solidFill>
                    <a:srgbClr val="000000"/>
                  </a:solidFill>
                  <a:latin typeface="Telegraf Bold"/>
                </a:rPr>
                <a:t>thumbnail</a:t>
              </a:r>
              <a:r>
                <a:rPr lang="en-US" sz="1400">
                  <a:solidFill>
                    <a:srgbClr val="000000"/>
                  </a:solidFill>
                  <a:latin typeface="Telegraf"/>
                </a:rPr>
                <a:t> below, for the option to </a:t>
              </a:r>
              <a:r>
                <a:rPr lang="en-US" sz="1400">
                  <a:solidFill>
                    <a:srgbClr val="000000"/>
                  </a:solidFill>
                  <a:latin typeface="Telegraf Bold"/>
                </a:rPr>
                <a:t>expand</a:t>
              </a:r>
              <a:r>
                <a:rPr lang="en-US" sz="1400">
                  <a:solidFill>
                    <a:srgbClr val="000000"/>
                  </a:solidFill>
                  <a:latin typeface="Telegraf"/>
                </a:rPr>
                <a:t> this page into a </a:t>
              </a:r>
              <a:r>
                <a:rPr lang="en-US" sz="1400">
                  <a:solidFill>
                    <a:srgbClr val="000000"/>
                  </a:solidFill>
                  <a:latin typeface="Telegraf Bold"/>
                </a:rPr>
                <a:t>whiteboard</a:t>
              </a:r>
              <a:r>
                <a:rPr lang="en-US" sz="1400">
                  <a:solidFill>
                    <a:srgbClr val="000000"/>
                  </a:solidFill>
                  <a:latin typeface="Telegraf"/>
                </a:rPr>
                <a:t> for more space!</a:t>
              </a:r>
            </a:p>
          </p:txBody>
        </p:sp>
      </p:grpSp>
      <p:sp>
        <p:nvSpPr>
          <p:cNvPr id="31" name="TextBox 31"/>
          <p:cNvSpPr txBox="1"/>
          <p:nvPr/>
        </p:nvSpPr>
        <p:spPr>
          <a:xfrm>
            <a:off x="1028700" y="971550"/>
            <a:ext cx="6042198" cy="1504950"/>
          </a:xfrm>
          <a:prstGeom prst="rect">
            <a:avLst/>
          </a:prstGeom>
        </p:spPr>
        <p:txBody>
          <a:bodyPr lIns="0" tIns="0" rIns="0" bIns="0" rtlCol="0" anchor="t">
            <a:spAutoFit/>
          </a:bodyPr>
          <a:lstStyle/>
          <a:p>
            <a:pPr>
              <a:lnSpc>
                <a:spcPts val="5759"/>
              </a:lnSpc>
            </a:pPr>
            <a:r>
              <a:rPr lang="en-US" sz="4800">
                <a:solidFill>
                  <a:srgbClr val="000000"/>
                </a:solidFill>
                <a:latin typeface="Telegraf"/>
              </a:rPr>
              <a:t>COLLABORATE ON</a:t>
            </a:r>
          </a:p>
          <a:p>
            <a:pPr marL="0" lvl="0" indent="0" algn="l">
              <a:lnSpc>
                <a:spcPts val="5759"/>
              </a:lnSpc>
              <a:spcBef>
                <a:spcPct val="0"/>
              </a:spcBef>
            </a:pPr>
            <a:r>
              <a:rPr lang="en-US" sz="4800">
                <a:solidFill>
                  <a:srgbClr val="000000"/>
                </a:solidFill>
                <a:latin typeface="Telegraf"/>
              </a:rPr>
              <a:t>A WHITEBOARD</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4E7E7"/>
        </a:solidFill>
        <a:effectLst/>
      </p:bgPr>
    </p:bg>
    <p:spTree>
      <p:nvGrpSpPr>
        <p:cNvPr id="1" name=""/>
        <p:cNvGrpSpPr/>
        <p:nvPr/>
      </p:nvGrpSpPr>
      <p:grpSpPr>
        <a:xfrm>
          <a:off x="0" y="0"/>
          <a:ext cx="0" cy="0"/>
          <a:chOff x="0" y="0"/>
          <a:chExt cx="0" cy="0"/>
        </a:xfrm>
      </p:grpSpPr>
      <p:grpSp>
        <p:nvGrpSpPr>
          <p:cNvPr id="2" name="Group 2"/>
          <p:cNvGrpSpPr/>
          <p:nvPr/>
        </p:nvGrpSpPr>
        <p:grpSpPr>
          <a:xfrm>
            <a:off x="7595399" y="4002480"/>
            <a:ext cx="3086100" cy="1543050"/>
            <a:chOff x="0" y="0"/>
            <a:chExt cx="812800" cy="406400"/>
          </a:xfrm>
        </p:grpSpPr>
        <p:sp>
          <p:nvSpPr>
            <p:cNvPr id="3" name="Freeform 3"/>
            <p:cNvSpPr/>
            <p:nvPr/>
          </p:nvSpPr>
          <p:spPr>
            <a:xfrm>
              <a:off x="0" y="0"/>
              <a:ext cx="812800" cy="406400"/>
            </a:xfrm>
            <a:custGeom>
              <a:avLst/>
              <a:gdLst/>
              <a:ahLst/>
              <a:cxnLst/>
              <a:rect l="l" t="t" r="r" b="b"/>
              <a:pathLst>
                <a:path w="812800" h="406400">
                  <a:moveTo>
                    <a:pt x="125432" y="0"/>
                  </a:moveTo>
                  <a:lnTo>
                    <a:pt x="687368" y="0"/>
                  </a:lnTo>
                  <a:cubicBezTo>
                    <a:pt x="756642" y="0"/>
                    <a:pt x="812800" y="56158"/>
                    <a:pt x="812800" y="125432"/>
                  </a:cubicBezTo>
                  <a:lnTo>
                    <a:pt x="812800" y="280968"/>
                  </a:lnTo>
                  <a:cubicBezTo>
                    <a:pt x="812800" y="350242"/>
                    <a:pt x="756642" y="406400"/>
                    <a:pt x="687368" y="406400"/>
                  </a:cubicBezTo>
                  <a:lnTo>
                    <a:pt x="125432" y="406400"/>
                  </a:lnTo>
                  <a:cubicBezTo>
                    <a:pt x="56158" y="406400"/>
                    <a:pt x="0" y="350242"/>
                    <a:pt x="0" y="280968"/>
                  </a:cubicBezTo>
                  <a:lnTo>
                    <a:pt x="0" y="125432"/>
                  </a:lnTo>
                  <a:cubicBezTo>
                    <a:pt x="0" y="56158"/>
                    <a:pt x="56158" y="0"/>
                    <a:pt x="125432" y="0"/>
                  </a:cubicBezTo>
                  <a:close/>
                </a:path>
              </a:pathLst>
            </a:custGeom>
            <a:solidFill>
              <a:srgbClr val="000000"/>
            </a:solidFill>
          </p:spPr>
        </p:sp>
        <p:sp>
          <p:nvSpPr>
            <p:cNvPr id="4" name="TextBox 4"/>
            <p:cNvSpPr txBox="1"/>
            <p:nvPr/>
          </p:nvSpPr>
          <p:spPr>
            <a:xfrm>
              <a:off x="0" y="-85725"/>
              <a:ext cx="812800" cy="492125"/>
            </a:xfrm>
            <a:prstGeom prst="rect">
              <a:avLst/>
            </a:prstGeom>
          </p:spPr>
          <p:txBody>
            <a:bodyPr lIns="254000" tIns="254000" rIns="254000" bIns="254000" rtlCol="0" anchor="ctr"/>
            <a:lstStyle/>
            <a:p>
              <a:pPr algn="ctr">
                <a:lnSpc>
                  <a:spcPts val="3499"/>
                </a:lnSpc>
              </a:pPr>
              <a:r>
                <a:rPr lang="en-US" sz="2499">
                  <a:solidFill>
                    <a:srgbClr val="F4E7E7"/>
                  </a:solidFill>
                  <a:latin typeface="Telegraf Bold"/>
                </a:rPr>
                <a:t>ADD A</a:t>
              </a:r>
            </a:p>
            <a:p>
              <a:pPr algn="ctr">
                <a:lnSpc>
                  <a:spcPts val="3499"/>
                </a:lnSpc>
              </a:pPr>
              <a:r>
                <a:rPr lang="en-US" sz="2499">
                  <a:solidFill>
                    <a:srgbClr val="F4E7E7"/>
                  </a:solidFill>
                  <a:latin typeface="Telegraf Bold"/>
                </a:rPr>
                <a:t>MAIN TOPIC</a:t>
              </a:r>
            </a:p>
          </p:txBody>
        </p:sp>
      </p:grpSp>
      <p:sp>
        <p:nvSpPr>
          <p:cNvPr id="5" name="AutoShape 5"/>
          <p:cNvSpPr/>
          <p:nvPr/>
        </p:nvSpPr>
        <p:spPr>
          <a:xfrm>
            <a:off x="10681494" y="4771624"/>
            <a:ext cx="1126641" cy="9525"/>
          </a:xfrm>
          <a:prstGeom prst="line">
            <a:avLst/>
          </a:prstGeom>
          <a:ln w="9525" cap="flat">
            <a:solidFill>
              <a:srgbClr val="000000"/>
            </a:solidFill>
            <a:prstDash val="solid"/>
            <a:headEnd type="none" w="sm" len="sm"/>
            <a:tailEnd type="arrow" w="med" len="sm"/>
          </a:ln>
        </p:spPr>
      </p:sp>
      <p:sp>
        <p:nvSpPr>
          <p:cNvPr id="6" name="AutoShape 6"/>
          <p:cNvSpPr/>
          <p:nvPr/>
        </p:nvSpPr>
        <p:spPr>
          <a:xfrm>
            <a:off x="8663381" y="3522650"/>
            <a:ext cx="950136" cy="9525"/>
          </a:xfrm>
          <a:prstGeom prst="line">
            <a:avLst/>
          </a:prstGeom>
          <a:ln w="9525" cap="flat">
            <a:solidFill>
              <a:srgbClr val="000000"/>
            </a:solidFill>
            <a:prstDash val="solid"/>
            <a:headEnd type="none" w="sm" len="sm"/>
            <a:tailEnd type="arrow" w="med" len="sm"/>
          </a:ln>
        </p:spPr>
      </p:sp>
      <p:sp>
        <p:nvSpPr>
          <p:cNvPr id="7" name="AutoShape 7"/>
          <p:cNvSpPr/>
          <p:nvPr/>
        </p:nvSpPr>
        <p:spPr>
          <a:xfrm>
            <a:off x="8563177" y="6116040"/>
            <a:ext cx="1150545" cy="9525"/>
          </a:xfrm>
          <a:prstGeom prst="line">
            <a:avLst/>
          </a:prstGeom>
          <a:ln w="9525" cap="flat">
            <a:solidFill>
              <a:srgbClr val="000000"/>
            </a:solidFill>
            <a:prstDash val="solid"/>
            <a:headEnd type="none" w="sm" len="sm"/>
            <a:tailEnd type="arrow" w="med" len="sm"/>
          </a:ln>
        </p:spPr>
      </p:sp>
      <p:sp>
        <p:nvSpPr>
          <p:cNvPr id="8" name="AutoShape 8"/>
          <p:cNvSpPr/>
          <p:nvPr/>
        </p:nvSpPr>
        <p:spPr>
          <a:xfrm>
            <a:off x="6471361" y="4759279"/>
            <a:ext cx="1124127" cy="9525"/>
          </a:xfrm>
          <a:prstGeom prst="line">
            <a:avLst/>
          </a:prstGeom>
          <a:ln w="9525" cap="flat">
            <a:solidFill>
              <a:srgbClr val="000000"/>
            </a:solidFill>
            <a:prstDash val="solid"/>
            <a:headEnd type="none" w="sm" len="sm"/>
            <a:tailEnd type="arrow" w="med" len="sm"/>
          </a:ln>
        </p:spPr>
      </p:sp>
      <p:grpSp>
        <p:nvGrpSpPr>
          <p:cNvPr id="9" name="Group 9"/>
          <p:cNvGrpSpPr/>
          <p:nvPr/>
        </p:nvGrpSpPr>
        <p:grpSpPr>
          <a:xfrm>
            <a:off x="3975899" y="4287353"/>
            <a:ext cx="2495550" cy="933450"/>
            <a:chOff x="0" y="0"/>
            <a:chExt cx="657264" cy="245847"/>
          </a:xfrm>
        </p:grpSpPr>
        <p:sp>
          <p:nvSpPr>
            <p:cNvPr id="10" name="Freeform 10"/>
            <p:cNvSpPr/>
            <p:nvPr/>
          </p:nvSpPr>
          <p:spPr>
            <a:xfrm>
              <a:off x="0" y="0"/>
              <a:ext cx="657264" cy="245847"/>
            </a:xfrm>
            <a:custGeom>
              <a:avLst/>
              <a:gdLst/>
              <a:ahLst/>
              <a:cxnLst/>
              <a:rect l="l" t="t" r="r" b="b"/>
              <a:pathLst>
                <a:path w="657264" h="245847">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AD2727"/>
            </a:solidFill>
          </p:spPr>
        </p:sp>
        <p:sp>
          <p:nvSpPr>
            <p:cNvPr id="11" name="TextBox 11"/>
            <p:cNvSpPr txBox="1"/>
            <p:nvPr/>
          </p:nvSpPr>
          <p:spPr>
            <a:xfrm>
              <a:off x="0" y="-47625"/>
              <a:ext cx="657264" cy="293472"/>
            </a:xfrm>
            <a:prstGeom prst="rect">
              <a:avLst/>
            </a:prstGeom>
          </p:spPr>
          <p:txBody>
            <a:bodyPr lIns="254000" tIns="254000" rIns="254000" bIns="254000" rtlCol="0" anchor="ctr"/>
            <a:lstStyle/>
            <a:p>
              <a:pPr algn="ctr">
                <a:lnSpc>
                  <a:spcPts val="2100"/>
                </a:lnSpc>
              </a:pPr>
              <a:r>
                <a:rPr lang="en-US" sz="1500">
                  <a:solidFill>
                    <a:srgbClr val="F4E7E7"/>
                  </a:solidFill>
                  <a:latin typeface="Telegraf"/>
                </a:rPr>
                <a:t>Add a related idea</a:t>
              </a:r>
            </a:p>
          </p:txBody>
        </p:sp>
      </p:grpSp>
      <p:grpSp>
        <p:nvGrpSpPr>
          <p:cNvPr id="12" name="Group 12"/>
          <p:cNvGrpSpPr/>
          <p:nvPr/>
        </p:nvGrpSpPr>
        <p:grpSpPr>
          <a:xfrm>
            <a:off x="7890674" y="2118894"/>
            <a:ext cx="2495550" cy="933450"/>
            <a:chOff x="0" y="0"/>
            <a:chExt cx="657264" cy="245847"/>
          </a:xfrm>
        </p:grpSpPr>
        <p:sp>
          <p:nvSpPr>
            <p:cNvPr id="13" name="Freeform 13"/>
            <p:cNvSpPr/>
            <p:nvPr/>
          </p:nvSpPr>
          <p:spPr>
            <a:xfrm>
              <a:off x="0" y="0"/>
              <a:ext cx="657264" cy="245847"/>
            </a:xfrm>
            <a:custGeom>
              <a:avLst/>
              <a:gdLst/>
              <a:ahLst/>
              <a:cxnLst/>
              <a:rect l="l" t="t" r="r" b="b"/>
              <a:pathLst>
                <a:path w="657264" h="245847">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AD2727"/>
            </a:solidFill>
          </p:spPr>
        </p:sp>
        <p:sp>
          <p:nvSpPr>
            <p:cNvPr id="14" name="TextBox 14"/>
            <p:cNvSpPr txBox="1"/>
            <p:nvPr/>
          </p:nvSpPr>
          <p:spPr>
            <a:xfrm>
              <a:off x="0" y="-47625"/>
              <a:ext cx="657264" cy="293472"/>
            </a:xfrm>
            <a:prstGeom prst="rect">
              <a:avLst/>
            </a:prstGeom>
          </p:spPr>
          <p:txBody>
            <a:bodyPr lIns="254000" tIns="254000" rIns="254000" bIns="254000" rtlCol="0" anchor="ctr"/>
            <a:lstStyle/>
            <a:p>
              <a:pPr algn="ctr">
                <a:lnSpc>
                  <a:spcPts val="2100"/>
                </a:lnSpc>
              </a:pPr>
              <a:r>
                <a:rPr lang="en-US" sz="1500">
                  <a:solidFill>
                    <a:srgbClr val="F4E7E7"/>
                  </a:solidFill>
                  <a:latin typeface="Telegraf"/>
                </a:rPr>
                <a:t>Add a related idea</a:t>
              </a:r>
            </a:p>
          </p:txBody>
        </p:sp>
      </p:grpSp>
      <p:grpSp>
        <p:nvGrpSpPr>
          <p:cNvPr id="15" name="Group 15"/>
          <p:cNvGrpSpPr/>
          <p:nvPr/>
        </p:nvGrpSpPr>
        <p:grpSpPr>
          <a:xfrm>
            <a:off x="7890674" y="6696075"/>
            <a:ext cx="2495550" cy="933450"/>
            <a:chOff x="0" y="0"/>
            <a:chExt cx="657264" cy="245847"/>
          </a:xfrm>
        </p:grpSpPr>
        <p:sp>
          <p:nvSpPr>
            <p:cNvPr id="16" name="Freeform 16"/>
            <p:cNvSpPr/>
            <p:nvPr/>
          </p:nvSpPr>
          <p:spPr>
            <a:xfrm>
              <a:off x="0" y="0"/>
              <a:ext cx="657264" cy="245847"/>
            </a:xfrm>
            <a:custGeom>
              <a:avLst/>
              <a:gdLst/>
              <a:ahLst/>
              <a:cxnLst/>
              <a:rect l="l" t="t" r="r" b="b"/>
              <a:pathLst>
                <a:path w="657264" h="245847">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AD2727"/>
            </a:solidFill>
          </p:spPr>
        </p:sp>
        <p:sp>
          <p:nvSpPr>
            <p:cNvPr id="17" name="TextBox 17"/>
            <p:cNvSpPr txBox="1"/>
            <p:nvPr/>
          </p:nvSpPr>
          <p:spPr>
            <a:xfrm>
              <a:off x="0" y="-47625"/>
              <a:ext cx="657264" cy="293472"/>
            </a:xfrm>
            <a:prstGeom prst="rect">
              <a:avLst/>
            </a:prstGeom>
          </p:spPr>
          <p:txBody>
            <a:bodyPr lIns="254000" tIns="254000" rIns="254000" bIns="254000" rtlCol="0" anchor="ctr"/>
            <a:lstStyle/>
            <a:p>
              <a:pPr algn="ctr">
                <a:lnSpc>
                  <a:spcPts val="2100"/>
                </a:lnSpc>
              </a:pPr>
              <a:r>
                <a:rPr lang="en-US" sz="1500">
                  <a:solidFill>
                    <a:srgbClr val="F4E7E7"/>
                  </a:solidFill>
                  <a:latin typeface="Telegraf"/>
                </a:rPr>
                <a:t>Add a related idea</a:t>
              </a:r>
            </a:p>
          </p:txBody>
        </p:sp>
      </p:grpSp>
      <p:grpSp>
        <p:nvGrpSpPr>
          <p:cNvPr id="18" name="Group 18"/>
          <p:cNvGrpSpPr/>
          <p:nvPr/>
        </p:nvGrpSpPr>
        <p:grpSpPr>
          <a:xfrm>
            <a:off x="11808130" y="4312043"/>
            <a:ext cx="2495550" cy="933450"/>
            <a:chOff x="0" y="0"/>
            <a:chExt cx="657264" cy="245847"/>
          </a:xfrm>
        </p:grpSpPr>
        <p:sp>
          <p:nvSpPr>
            <p:cNvPr id="19" name="Freeform 19"/>
            <p:cNvSpPr/>
            <p:nvPr/>
          </p:nvSpPr>
          <p:spPr>
            <a:xfrm>
              <a:off x="0" y="0"/>
              <a:ext cx="657264" cy="245847"/>
            </a:xfrm>
            <a:custGeom>
              <a:avLst/>
              <a:gdLst/>
              <a:ahLst/>
              <a:cxnLst/>
              <a:rect l="l" t="t" r="r" b="b"/>
              <a:pathLst>
                <a:path w="657264" h="245847">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AD2727"/>
            </a:solidFill>
          </p:spPr>
        </p:sp>
        <p:sp>
          <p:nvSpPr>
            <p:cNvPr id="20" name="TextBox 20"/>
            <p:cNvSpPr txBox="1"/>
            <p:nvPr/>
          </p:nvSpPr>
          <p:spPr>
            <a:xfrm>
              <a:off x="0" y="-47625"/>
              <a:ext cx="657264" cy="293472"/>
            </a:xfrm>
            <a:prstGeom prst="rect">
              <a:avLst/>
            </a:prstGeom>
          </p:spPr>
          <p:txBody>
            <a:bodyPr lIns="254000" tIns="254000" rIns="254000" bIns="254000" rtlCol="0" anchor="ctr"/>
            <a:lstStyle/>
            <a:p>
              <a:pPr algn="ctr">
                <a:lnSpc>
                  <a:spcPts val="2100"/>
                </a:lnSpc>
              </a:pPr>
              <a:r>
                <a:rPr lang="en-US" sz="1500">
                  <a:solidFill>
                    <a:srgbClr val="F4E7E7"/>
                  </a:solidFill>
                  <a:latin typeface="Telegraf"/>
                </a:rPr>
                <a:t>Add a related idea</a:t>
              </a:r>
            </a:p>
          </p:txBody>
        </p:sp>
      </p:grpSp>
      <p:grpSp>
        <p:nvGrpSpPr>
          <p:cNvPr id="21" name="Group 21"/>
          <p:cNvGrpSpPr/>
          <p:nvPr/>
        </p:nvGrpSpPr>
        <p:grpSpPr>
          <a:xfrm>
            <a:off x="11429212" y="2731877"/>
            <a:ext cx="2495550" cy="933450"/>
            <a:chOff x="0" y="0"/>
            <a:chExt cx="657264" cy="245847"/>
          </a:xfrm>
        </p:grpSpPr>
        <p:sp>
          <p:nvSpPr>
            <p:cNvPr id="22" name="Freeform 22"/>
            <p:cNvSpPr/>
            <p:nvPr/>
          </p:nvSpPr>
          <p:spPr>
            <a:xfrm>
              <a:off x="0" y="0"/>
              <a:ext cx="657264" cy="245847"/>
            </a:xfrm>
            <a:custGeom>
              <a:avLst/>
              <a:gdLst/>
              <a:ahLst/>
              <a:cxnLst/>
              <a:rect l="l" t="t" r="r" b="b"/>
              <a:pathLst>
                <a:path w="657264" h="245847">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000000"/>
            </a:solidFill>
          </p:spPr>
        </p:sp>
        <p:sp>
          <p:nvSpPr>
            <p:cNvPr id="23" name="TextBox 23"/>
            <p:cNvSpPr txBox="1"/>
            <p:nvPr/>
          </p:nvSpPr>
          <p:spPr>
            <a:xfrm>
              <a:off x="0" y="-47625"/>
              <a:ext cx="657264" cy="293472"/>
            </a:xfrm>
            <a:prstGeom prst="rect">
              <a:avLst/>
            </a:prstGeom>
          </p:spPr>
          <p:txBody>
            <a:bodyPr lIns="254000" tIns="254000" rIns="254000" bIns="254000" rtlCol="0" anchor="ctr"/>
            <a:lstStyle/>
            <a:p>
              <a:pPr algn="ctr">
                <a:lnSpc>
                  <a:spcPts val="2100"/>
                </a:lnSpc>
              </a:pPr>
              <a:r>
                <a:rPr lang="en-US" sz="1500">
                  <a:solidFill>
                    <a:srgbClr val="FFFFFF"/>
                  </a:solidFill>
                  <a:latin typeface="Telegraf"/>
                </a:rPr>
                <a:t>Add more sub-ideas</a:t>
              </a:r>
            </a:p>
          </p:txBody>
        </p:sp>
      </p:grpSp>
      <p:sp>
        <p:nvSpPr>
          <p:cNvPr id="24" name="AutoShape 24"/>
          <p:cNvSpPr/>
          <p:nvPr/>
        </p:nvSpPr>
        <p:spPr>
          <a:xfrm>
            <a:off x="10386224" y="2585619"/>
            <a:ext cx="1042988" cy="612982"/>
          </a:xfrm>
          <a:prstGeom prst="line">
            <a:avLst/>
          </a:prstGeom>
          <a:ln w="9525" cap="flat">
            <a:solidFill>
              <a:srgbClr val="000000"/>
            </a:solidFill>
            <a:prstDash val="solid"/>
            <a:headEnd type="none" w="sm" len="sm"/>
            <a:tailEnd type="arrow" w="med" len="sm"/>
          </a:ln>
        </p:spPr>
      </p:sp>
      <p:grpSp>
        <p:nvGrpSpPr>
          <p:cNvPr id="25" name="Group 25"/>
          <p:cNvGrpSpPr/>
          <p:nvPr/>
        </p:nvGrpSpPr>
        <p:grpSpPr>
          <a:xfrm>
            <a:off x="11437388" y="1468903"/>
            <a:ext cx="2495550" cy="933450"/>
            <a:chOff x="0" y="0"/>
            <a:chExt cx="657264" cy="245847"/>
          </a:xfrm>
        </p:grpSpPr>
        <p:sp>
          <p:nvSpPr>
            <p:cNvPr id="26" name="Freeform 26"/>
            <p:cNvSpPr/>
            <p:nvPr/>
          </p:nvSpPr>
          <p:spPr>
            <a:xfrm>
              <a:off x="0" y="0"/>
              <a:ext cx="657264" cy="245847"/>
            </a:xfrm>
            <a:custGeom>
              <a:avLst/>
              <a:gdLst/>
              <a:ahLst/>
              <a:cxnLst/>
              <a:rect l="l" t="t" r="r" b="b"/>
              <a:pathLst>
                <a:path w="657264" h="245847">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000000"/>
            </a:solidFill>
          </p:spPr>
        </p:sp>
        <p:sp>
          <p:nvSpPr>
            <p:cNvPr id="27" name="TextBox 27"/>
            <p:cNvSpPr txBox="1"/>
            <p:nvPr/>
          </p:nvSpPr>
          <p:spPr>
            <a:xfrm>
              <a:off x="0" y="-47625"/>
              <a:ext cx="657264" cy="293472"/>
            </a:xfrm>
            <a:prstGeom prst="rect">
              <a:avLst/>
            </a:prstGeom>
          </p:spPr>
          <p:txBody>
            <a:bodyPr lIns="254000" tIns="254000" rIns="254000" bIns="254000" rtlCol="0" anchor="ctr"/>
            <a:lstStyle/>
            <a:p>
              <a:pPr algn="ctr">
                <a:lnSpc>
                  <a:spcPts val="2100"/>
                </a:lnSpc>
              </a:pPr>
              <a:r>
                <a:rPr lang="en-US" sz="1500">
                  <a:solidFill>
                    <a:srgbClr val="FFFFFF"/>
                  </a:solidFill>
                  <a:latin typeface="Telegraf"/>
                </a:rPr>
                <a:t>Add more sub-ideas</a:t>
              </a:r>
            </a:p>
          </p:txBody>
        </p:sp>
      </p:grpSp>
      <p:sp>
        <p:nvSpPr>
          <p:cNvPr id="28" name="AutoShape 28"/>
          <p:cNvSpPr/>
          <p:nvPr/>
        </p:nvSpPr>
        <p:spPr>
          <a:xfrm flipV="1">
            <a:off x="10386224" y="1935628"/>
            <a:ext cx="1051164" cy="649991"/>
          </a:xfrm>
          <a:prstGeom prst="line">
            <a:avLst/>
          </a:prstGeom>
          <a:ln w="9525" cap="flat">
            <a:solidFill>
              <a:srgbClr val="000000"/>
            </a:solidFill>
            <a:prstDash val="solid"/>
            <a:headEnd type="none" w="sm" len="sm"/>
            <a:tailEnd type="arrow" w="med" len="sm"/>
          </a:ln>
        </p:spPr>
      </p:sp>
      <p:sp>
        <p:nvSpPr>
          <p:cNvPr id="29" name="AutoShape 29"/>
          <p:cNvSpPr/>
          <p:nvPr/>
        </p:nvSpPr>
        <p:spPr>
          <a:xfrm>
            <a:off x="13932938" y="1935628"/>
            <a:ext cx="1179402" cy="1278594"/>
          </a:xfrm>
          <a:prstGeom prst="line">
            <a:avLst/>
          </a:prstGeom>
          <a:ln w="9525" cap="flat">
            <a:solidFill>
              <a:srgbClr val="000000"/>
            </a:solidFill>
            <a:prstDash val="solid"/>
            <a:headEnd type="none" w="sm" len="sm"/>
            <a:tailEnd type="arrow" w="med" len="sm"/>
          </a:ln>
        </p:spPr>
      </p:sp>
      <p:sp>
        <p:nvSpPr>
          <p:cNvPr id="30" name="AutoShape 30"/>
          <p:cNvSpPr/>
          <p:nvPr/>
        </p:nvSpPr>
        <p:spPr>
          <a:xfrm>
            <a:off x="13932938" y="1935628"/>
            <a:ext cx="1175340" cy="15621"/>
          </a:xfrm>
          <a:prstGeom prst="line">
            <a:avLst/>
          </a:prstGeom>
          <a:ln w="9525" cap="flat">
            <a:solidFill>
              <a:srgbClr val="000000"/>
            </a:solidFill>
            <a:prstDash val="solid"/>
            <a:headEnd type="none" w="sm" len="sm"/>
            <a:tailEnd type="arrow" w="med" len="sm"/>
          </a:ln>
        </p:spPr>
      </p:sp>
      <p:grpSp>
        <p:nvGrpSpPr>
          <p:cNvPr id="31" name="Group 31"/>
          <p:cNvGrpSpPr/>
          <p:nvPr/>
        </p:nvGrpSpPr>
        <p:grpSpPr>
          <a:xfrm>
            <a:off x="15112340" y="2731877"/>
            <a:ext cx="1866900" cy="964692"/>
            <a:chOff x="0" y="0"/>
            <a:chExt cx="491694" cy="254075"/>
          </a:xfrm>
        </p:grpSpPr>
        <p:sp>
          <p:nvSpPr>
            <p:cNvPr id="32" name="Freeform 32"/>
            <p:cNvSpPr/>
            <p:nvPr/>
          </p:nvSpPr>
          <p:spPr>
            <a:xfrm>
              <a:off x="0" y="0"/>
              <a:ext cx="491694" cy="254075"/>
            </a:xfrm>
            <a:custGeom>
              <a:avLst/>
              <a:gdLst/>
              <a:ahLst/>
              <a:cxnLst/>
              <a:rect l="l" t="t" r="r" b="b"/>
              <a:pathLst>
                <a:path w="491694" h="254075">
                  <a:moveTo>
                    <a:pt x="127038" y="0"/>
                  </a:moveTo>
                  <a:lnTo>
                    <a:pt x="364656" y="0"/>
                  </a:lnTo>
                  <a:cubicBezTo>
                    <a:pt x="434817" y="0"/>
                    <a:pt x="491694" y="56877"/>
                    <a:pt x="491694" y="127038"/>
                  </a:cubicBezTo>
                  <a:lnTo>
                    <a:pt x="491694" y="127038"/>
                  </a:lnTo>
                  <a:cubicBezTo>
                    <a:pt x="491694" y="197199"/>
                    <a:pt x="434817" y="254075"/>
                    <a:pt x="364656" y="254075"/>
                  </a:cubicBezTo>
                  <a:lnTo>
                    <a:pt x="127038" y="254075"/>
                  </a:lnTo>
                  <a:cubicBezTo>
                    <a:pt x="56877" y="254075"/>
                    <a:pt x="0" y="197199"/>
                    <a:pt x="0" y="127038"/>
                  </a:cubicBezTo>
                  <a:lnTo>
                    <a:pt x="0" y="127038"/>
                  </a:lnTo>
                  <a:cubicBezTo>
                    <a:pt x="0" y="56877"/>
                    <a:pt x="56877" y="0"/>
                    <a:pt x="127038" y="0"/>
                  </a:cubicBezTo>
                  <a:close/>
                </a:path>
              </a:pathLst>
            </a:custGeom>
            <a:solidFill>
              <a:srgbClr val="F4E7E7"/>
            </a:solidFill>
            <a:ln w="9525" cap="rnd">
              <a:solidFill>
                <a:srgbClr val="000000"/>
              </a:solidFill>
              <a:prstDash val="solid"/>
              <a:round/>
            </a:ln>
          </p:spPr>
        </p:sp>
        <p:sp>
          <p:nvSpPr>
            <p:cNvPr id="33" name="TextBox 33"/>
            <p:cNvSpPr txBox="1"/>
            <p:nvPr/>
          </p:nvSpPr>
          <p:spPr>
            <a:xfrm>
              <a:off x="0" y="-47625"/>
              <a:ext cx="491694" cy="301700"/>
            </a:xfrm>
            <a:prstGeom prst="rect">
              <a:avLst/>
            </a:prstGeom>
          </p:spPr>
          <p:txBody>
            <a:bodyPr lIns="254000" tIns="254000" rIns="254000" bIns="254000" rtlCol="0" anchor="ctr"/>
            <a:lstStyle/>
            <a:p>
              <a:pPr algn="ctr">
                <a:lnSpc>
                  <a:spcPts val="2100"/>
                </a:lnSpc>
              </a:pPr>
              <a:r>
                <a:rPr lang="en-US" sz="1500">
                  <a:solidFill>
                    <a:srgbClr val="000000"/>
                  </a:solidFill>
                  <a:latin typeface="Telegraf"/>
                </a:rPr>
                <a:t>Add even more sub-ideas</a:t>
              </a:r>
            </a:p>
          </p:txBody>
        </p:sp>
      </p:grpSp>
      <p:grpSp>
        <p:nvGrpSpPr>
          <p:cNvPr id="34" name="Group 34"/>
          <p:cNvGrpSpPr/>
          <p:nvPr/>
        </p:nvGrpSpPr>
        <p:grpSpPr>
          <a:xfrm>
            <a:off x="15108278" y="1468903"/>
            <a:ext cx="1866900" cy="964692"/>
            <a:chOff x="0" y="0"/>
            <a:chExt cx="491694" cy="254075"/>
          </a:xfrm>
        </p:grpSpPr>
        <p:sp>
          <p:nvSpPr>
            <p:cNvPr id="35" name="Freeform 35"/>
            <p:cNvSpPr/>
            <p:nvPr/>
          </p:nvSpPr>
          <p:spPr>
            <a:xfrm>
              <a:off x="0" y="0"/>
              <a:ext cx="491694" cy="254075"/>
            </a:xfrm>
            <a:custGeom>
              <a:avLst/>
              <a:gdLst/>
              <a:ahLst/>
              <a:cxnLst/>
              <a:rect l="l" t="t" r="r" b="b"/>
              <a:pathLst>
                <a:path w="491694" h="254075">
                  <a:moveTo>
                    <a:pt x="127038" y="0"/>
                  </a:moveTo>
                  <a:lnTo>
                    <a:pt x="364656" y="0"/>
                  </a:lnTo>
                  <a:cubicBezTo>
                    <a:pt x="434817" y="0"/>
                    <a:pt x="491694" y="56877"/>
                    <a:pt x="491694" y="127038"/>
                  </a:cubicBezTo>
                  <a:lnTo>
                    <a:pt x="491694" y="127038"/>
                  </a:lnTo>
                  <a:cubicBezTo>
                    <a:pt x="491694" y="197199"/>
                    <a:pt x="434817" y="254075"/>
                    <a:pt x="364656" y="254075"/>
                  </a:cubicBezTo>
                  <a:lnTo>
                    <a:pt x="127038" y="254075"/>
                  </a:lnTo>
                  <a:cubicBezTo>
                    <a:pt x="56877" y="254075"/>
                    <a:pt x="0" y="197199"/>
                    <a:pt x="0" y="127038"/>
                  </a:cubicBezTo>
                  <a:lnTo>
                    <a:pt x="0" y="127038"/>
                  </a:lnTo>
                  <a:cubicBezTo>
                    <a:pt x="0" y="56877"/>
                    <a:pt x="56877" y="0"/>
                    <a:pt x="127038" y="0"/>
                  </a:cubicBezTo>
                  <a:close/>
                </a:path>
              </a:pathLst>
            </a:custGeom>
            <a:solidFill>
              <a:srgbClr val="F4E7E7"/>
            </a:solidFill>
            <a:ln w="9525" cap="rnd">
              <a:solidFill>
                <a:srgbClr val="000000"/>
              </a:solidFill>
              <a:prstDash val="solid"/>
              <a:round/>
            </a:ln>
          </p:spPr>
        </p:sp>
        <p:sp>
          <p:nvSpPr>
            <p:cNvPr id="36" name="TextBox 36"/>
            <p:cNvSpPr txBox="1"/>
            <p:nvPr/>
          </p:nvSpPr>
          <p:spPr>
            <a:xfrm>
              <a:off x="0" y="-47625"/>
              <a:ext cx="491694" cy="301700"/>
            </a:xfrm>
            <a:prstGeom prst="rect">
              <a:avLst/>
            </a:prstGeom>
          </p:spPr>
          <p:txBody>
            <a:bodyPr lIns="254000" tIns="254000" rIns="254000" bIns="254000" rtlCol="0" anchor="ctr"/>
            <a:lstStyle/>
            <a:p>
              <a:pPr algn="ctr">
                <a:lnSpc>
                  <a:spcPts val="2100"/>
                </a:lnSpc>
              </a:pPr>
              <a:r>
                <a:rPr lang="en-US" sz="1500">
                  <a:solidFill>
                    <a:srgbClr val="000000"/>
                  </a:solidFill>
                  <a:latin typeface="Telegraf"/>
                </a:rPr>
                <a:t>Add even more sub-ideas</a:t>
              </a:r>
            </a:p>
          </p:txBody>
        </p:sp>
      </p:grpSp>
      <p:grpSp>
        <p:nvGrpSpPr>
          <p:cNvPr id="37" name="Group 37"/>
          <p:cNvGrpSpPr/>
          <p:nvPr/>
        </p:nvGrpSpPr>
        <p:grpSpPr>
          <a:xfrm>
            <a:off x="4142665" y="7959048"/>
            <a:ext cx="2495550" cy="933450"/>
            <a:chOff x="0" y="0"/>
            <a:chExt cx="657264" cy="245847"/>
          </a:xfrm>
        </p:grpSpPr>
        <p:sp>
          <p:nvSpPr>
            <p:cNvPr id="38" name="Freeform 38"/>
            <p:cNvSpPr/>
            <p:nvPr/>
          </p:nvSpPr>
          <p:spPr>
            <a:xfrm>
              <a:off x="0" y="0"/>
              <a:ext cx="657264" cy="245847"/>
            </a:xfrm>
            <a:custGeom>
              <a:avLst/>
              <a:gdLst/>
              <a:ahLst/>
              <a:cxnLst/>
              <a:rect l="l" t="t" r="r" b="b"/>
              <a:pathLst>
                <a:path w="657264" h="245847">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000000"/>
            </a:solidFill>
          </p:spPr>
        </p:sp>
        <p:sp>
          <p:nvSpPr>
            <p:cNvPr id="39" name="TextBox 39"/>
            <p:cNvSpPr txBox="1"/>
            <p:nvPr/>
          </p:nvSpPr>
          <p:spPr>
            <a:xfrm>
              <a:off x="0" y="-47625"/>
              <a:ext cx="657264" cy="293472"/>
            </a:xfrm>
            <a:prstGeom prst="rect">
              <a:avLst/>
            </a:prstGeom>
          </p:spPr>
          <p:txBody>
            <a:bodyPr lIns="254000" tIns="254000" rIns="254000" bIns="254000" rtlCol="0" anchor="ctr"/>
            <a:lstStyle/>
            <a:p>
              <a:pPr algn="ctr">
                <a:lnSpc>
                  <a:spcPts val="2100"/>
                </a:lnSpc>
              </a:pPr>
              <a:r>
                <a:rPr lang="en-US" sz="1500">
                  <a:solidFill>
                    <a:srgbClr val="FFFFFF"/>
                  </a:solidFill>
                  <a:latin typeface="Telegraf"/>
                </a:rPr>
                <a:t>Add more sub-ideas</a:t>
              </a:r>
            </a:p>
          </p:txBody>
        </p:sp>
      </p:grpSp>
      <p:sp>
        <p:nvSpPr>
          <p:cNvPr id="40" name="AutoShape 40"/>
          <p:cNvSpPr/>
          <p:nvPr/>
        </p:nvSpPr>
        <p:spPr>
          <a:xfrm flipH="1">
            <a:off x="6638215" y="7162800"/>
            <a:ext cx="1252459" cy="1262973"/>
          </a:xfrm>
          <a:prstGeom prst="line">
            <a:avLst/>
          </a:prstGeom>
          <a:ln w="9525" cap="flat">
            <a:solidFill>
              <a:srgbClr val="000000"/>
            </a:solidFill>
            <a:prstDash val="solid"/>
            <a:headEnd type="none" w="sm" len="sm"/>
            <a:tailEnd type="arrow" w="med" len="sm"/>
          </a:ln>
        </p:spPr>
      </p:sp>
      <p:grpSp>
        <p:nvGrpSpPr>
          <p:cNvPr id="41" name="Group 41"/>
          <p:cNvGrpSpPr/>
          <p:nvPr/>
        </p:nvGrpSpPr>
        <p:grpSpPr>
          <a:xfrm>
            <a:off x="4150841" y="6696075"/>
            <a:ext cx="2495550" cy="933450"/>
            <a:chOff x="0" y="0"/>
            <a:chExt cx="657264" cy="245847"/>
          </a:xfrm>
        </p:grpSpPr>
        <p:sp>
          <p:nvSpPr>
            <p:cNvPr id="42" name="Freeform 42"/>
            <p:cNvSpPr/>
            <p:nvPr/>
          </p:nvSpPr>
          <p:spPr>
            <a:xfrm>
              <a:off x="0" y="0"/>
              <a:ext cx="657264" cy="245847"/>
            </a:xfrm>
            <a:custGeom>
              <a:avLst/>
              <a:gdLst/>
              <a:ahLst/>
              <a:cxnLst/>
              <a:rect l="l" t="t" r="r" b="b"/>
              <a:pathLst>
                <a:path w="657264" h="245847">
                  <a:moveTo>
                    <a:pt x="122923" y="0"/>
                  </a:moveTo>
                  <a:lnTo>
                    <a:pt x="534341" y="0"/>
                  </a:lnTo>
                  <a:cubicBezTo>
                    <a:pt x="602229" y="0"/>
                    <a:pt x="657264" y="55035"/>
                    <a:pt x="657264" y="122923"/>
                  </a:cubicBezTo>
                  <a:lnTo>
                    <a:pt x="657264" y="122923"/>
                  </a:lnTo>
                  <a:cubicBezTo>
                    <a:pt x="657264" y="155525"/>
                    <a:pt x="644313" y="186791"/>
                    <a:pt x="621261" y="209843"/>
                  </a:cubicBezTo>
                  <a:cubicBezTo>
                    <a:pt x="598208" y="232896"/>
                    <a:pt x="566942" y="245847"/>
                    <a:pt x="534341" y="245847"/>
                  </a:cubicBezTo>
                  <a:lnTo>
                    <a:pt x="122923" y="245847"/>
                  </a:lnTo>
                  <a:cubicBezTo>
                    <a:pt x="55035" y="245847"/>
                    <a:pt x="0" y="190812"/>
                    <a:pt x="0" y="122923"/>
                  </a:cubicBezTo>
                  <a:lnTo>
                    <a:pt x="0" y="122923"/>
                  </a:lnTo>
                  <a:cubicBezTo>
                    <a:pt x="0" y="55035"/>
                    <a:pt x="55035" y="0"/>
                    <a:pt x="122923" y="0"/>
                  </a:cubicBezTo>
                  <a:close/>
                </a:path>
              </a:pathLst>
            </a:custGeom>
            <a:solidFill>
              <a:srgbClr val="000000"/>
            </a:solidFill>
          </p:spPr>
        </p:sp>
        <p:sp>
          <p:nvSpPr>
            <p:cNvPr id="43" name="TextBox 43"/>
            <p:cNvSpPr txBox="1"/>
            <p:nvPr/>
          </p:nvSpPr>
          <p:spPr>
            <a:xfrm>
              <a:off x="0" y="-47625"/>
              <a:ext cx="657264" cy="293472"/>
            </a:xfrm>
            <a:prstGeom prst="rect">
              <a:avLst/>
            </a:prstGeom>
          </p:spPr>
          <p:txBody>
            <a:bodyPr lIns="254000" tIns="254000" rIns="254000" bIns="254000" rtlCol="0" anchor="ctr"/>
            <a:lstStyle/>
            <a:p>
              <a:pPr algn="ctr">
                <a:lnSpc>
                  <a:spcPts val="2100"/>
                </a:lnSpc>
              </a:pPr>
              <a:r>
                <a:rPr lang="en-US" sz="1500">
                  <a:solidFill>
                    <a:srgbClr val="FFFFFF"/>
                  </a:solidFill>
                  <a:latin typeface="Telegraf"/>
                </a:rPr>
                <a:t>Add more sub-ideas</a:t>
              </a:r>
            </a:p>
          </p:txBody>
        </p:sp>
      </p:grpSp>
      <p:sp>
        <p:nvSpPr>
          <p:cNvPr id="44" name="AutoShape 44"/>
          <p:cNvSpPr/>
          <p:nvPr/>
        </p:nvSpPr>
        <p:spPr>
          <a:xfrm flipH="1">
            <a:off x="6646391" y="7162800"/>
            <a:ext cx="1244283" cy="0"/>
          </a:xfrm>
          <a:prstGeom prst="line">
            <a:avLst/>
          </a:prstGeom>
          <a:ln w="9525" cap="flat">
            <a:solidFill>
              <a:srgbClr val="000000"/>
            </a:solidFill>
            <a:prstDash val="solid"/>
            <a:headEnd type="none" w="sm" len="sm"/>
            <a:tailEnd type="arrow" w="med" len="sm"/>
          </a:ln>
        </p:spPr>
      </p:sp>
      <p:sp>
        <p:nvSpPr>
          <p:cNvPr id="45" name="AutoShape 45"/>
          <p:cNvSpPr/>
          <p:nvPr/>
        </p:nvSpPr>
        <p:spPr>
          <a:xfrm flipH="1" flipV="1">
            <a:off x="2904788" y="8410152"/>
            <a:ext cx="1237877" cy="15621"/>
          </a:xfrm>
          <a:prstGeom prst="line">
            <a:avLst/>
          </a:prstGeom>
          <a:ln w="9525" cap="flat">
            <a:solidFill>
              <a:srgbClr val="000000"/>
            </a:solidFill>
            <a:prstDash val="solid"/>
            <a:headEnd type="none" w="sm" len="sm"/>
            <a:tailEnd type="arrow" w="med" len="sm"/>
          </a:ln>
        </p:spPr>
      </p:sp>
      <p:sp>
        <p:nvSpPr>
          <p:cNvPr id="46" name="AutoShape 46"/>
          <p:cNvSpPr/>
          <p:nvPr/>
        </p:nvSpPr>
        <p:spPr>
          <a:xfrm flipH="1" flipV="1">
            <a:off x="2904788" y="7147179"/>
            <a:ext cx="1237877" cy="1278594"/>
          </a:xfrm>
          <a:prstGeom prst="line">
            <a:avLst/>
          </a:prstGeom>
          <a:ln w="9525" cap="flat">
            <a:solidFill>
              <a:srgbClr val="000000"/>
            </a:solidFill>
            <a:prstDash val="solid"/>
            <a:headEnd type="none" w="sm" len="sm"/>
            <a:tailEnd type="arrow" w="med" len="sm"/>
          </a:ln>
        </p:spPr>
      </p:sp>
      <p:grpSp>
        <p:nvGrpSpPr>
          <p:cNvPr id="47" name="Group 47"/>
          <p:cNvGrpSpPr/>
          <p:nvPr/>
        </p:nvGrpSpPr>
        <p:grpSpPr>
          <a:xfrm>
            <a:off x="1037888" y="7927806"/>
            <a:ext cx="1866900" cy="964692"/>
            <a:chOff x="0" y="0"/>
            <a:chExt cx="491694" cy="254075"/>
          </a:xfrm>
        </p:grpSpPr>
        <p:sp>
          <p:nvSpPr>
            <p:cNvPr id="48" name="Freeform 48"/>
            <p:cNvSpPr/>
            <p:nvPr/>
          </p:nvSpPr>
          <p:spPr>
            <a:xfrm>
              <a:off x="0" y="0"/>
              <a:ext cx="491694" cy="254075"/>
            </a:xfrm>
            <a:custGeom>
              <a:avLst/>
              <a:gdLst/>
              <a:ahLst/>
              <a:cxnLst/>
              <a:rect l="l" t="t" r="r" b="b"/>
              <a:pathLst>
                <a:path w="491694" h="254075">
                  <a:moveTo>
                    <a:pt x="127038" y="0"/>
                  </a:moveTo>
                  <a:lnTo>
                    <a:pt x="364656" y="0"/>
                  </a:lnTo>
                  <a:cubicBezTo>
                    <a:pt x="434817" y="0"/>
                    <a:pt x="491694" y="56877"/>
                    <a:pt x="491694" y="127038"/>
                  </a:cubicBezTo>
                  <a:lnTo>
                    <a:pt x="491694" y="127038"/>
                  </a:lnTo>
                  <a:cubicBezTo>
                    <a:pt x="491694" y="197199"/>
                    <a:pt x="434817" y="254075"/>
                    <a:pt x="364656" y="254075"/>
                  </a:cubicBezTo>
                  <a:lnTo>
                    <a:pt x="127038" y="254075"/>
                  </a:lnTo>
                  <a:cubicBezTo>
                    <a:pt x="56877" y="254075"/>
                    <a:pt x="0" y="197199"/>
                    <a:pt x="0" y="127038"/>
                  </a:cubicBezTo>
                  <a:lnTo>
                    <a:pt x="0" y="127038"/>
                  </a:lnTo>
                  <a:cubicBezTo>
                    <a:pt x="0" y="56877"/>
                    <a:pt x="56877" y="0"/>
                    <a:pt x="127038" y="0"/>
                  </a:cubicBezTo>
                  <a:close/>
                </a:path>
              </a:pathLst>
            </a:custGeom>
            <a:solidFill>
              <a:srgbClr val="F4E7E7"/>
            </a:solidFill>
            <a:ln w="9525" cap="rnd">
              <a:solidFill>
                <a:srgbClr val="000000"/>
              </a:solidFill>
              <a:prstDash val="solid"/>
              <a:round/>
            </a:ln>
          </p:spPr>
        </p:sp>
        <p:sp>
          <p:nvSpPr>
            <p:cNvPr id="49" name="TextBox 49"/>
            <p:cNvSpPr txBox="1"/>
            <p:nvPr/>
          </p:nvSpPr>
          <p:spPr>
            <a:xfrm>
              <a:off x="0" y="-47625"/>
              <a:ext cx="491694" cy="301700"/>
            </a:xfrm>
            <a:prstGeom prst="rect">
              <a:avLst/>
            </a:prstGeom>
          </p:spPr>
          <p:txBody>
            <a:bodyPr lIns="254000" tIns="254000" rIns="254000" bIns="254000" rtlCol="0" anchor="ctr"/>
            <a:lstStyle/>
            <a:p>
              <a:pPr algn="ctr">
                <a:lnSpc>
                  <a:spcPts val="2100"/>
                </a:lnSpc>
              </a:pPr>
              <a:r>
                <a:rPr lang="en-US" sz="1500">
                  <a:solidFill>
                    <a:srgbClr val="000000"/>
                  </a:solidFill>
                  <a:latin typeface="Telegraf"/>
                </a:rPr>
                <a:t>Add even more sub-ideas</a:t>
              </a:r>
            </a:p>
          </p:txBody>
        </p:sp>
      </p:grpSp>
      <p:grpSp>
        <p:nvGrpSpPr>
          <p:cNvPr id="50" name="Group 50"/>
          <p:cNvGrpSpPr/>
          <p:nvPr/>
        </p:nvGrpSpPr>
        <p:grpSpPr>
          <a:xfrm>
            <a:off x="1037888" y="6664833"/>
            <a:ext cx="1866900" cy="964692"/>
            <a:chOff x="0" y="0"/>
            <a:chExt cx="491694" cy="254075"/>
          </a:xfrm>
        </p:grpSpPr>
        <p:sp>
          <p:nvSpPr>
            <p:cNvPr id="51" name="Freeform 51"/>
            <p:cNvSpPr/>
            <p:nvPr/>
          </p:nvSpPr>
          <p:spPr>
            <a:xfrm>
              <a:off x="0" y="0"/>
              <a:ext cx="491694" cy="254075"/>
            </a:xfrm>
            <a:custGeom>
              <a:avLst/>
              <a:gdLst/>
              <a:ahLst/>
              <a:cxnLst/>
              <a:rect l="l" t="t" r="r" b="b"/>
              <a:pathLst>
                <a:path w="491694" h="254075">
                  <a:moveTo>
                    <a:pt x="127038" y="0"/>
                  </a:moveTo>
                  <a:lnTo>
                    <a:pt x="364656" y="0"/>
                  </a:lnTo>
                  <a:cubicBezTo>
                    <a:pt x="434817" y="0"/>
                    <a:pt x="491694" y="56877"/>
                    <a:pt x="491694" y="127038"/>
                  </a:cubicBezTo>
                  <a:lnTo>
                    <a:pt x="491694" y="127038"/>
                  </a:lnTo>
                  <a:cubicBezTo>
                    <a:pt x="491694" y="197199"/>
                    <a:pt x="434817" y="254075"/>
                    <a:pt x="364656" y="254075"/>
                  </a:cubicBezTo>
                  <a:lnTo>
                    <a:pt x="127038" y="254075"/>
                  </a:lnTo>
                  <a:cubicBezTo>
                    <a:pt x="56877" y="254075"/>
                    <a:pt x="0" y="197199"/>
                    <a:pt x="0" y="127038"/>
                  </a:cubicBezTo>
                  <a:lnTo>
                    <a:pt x="0" y="127038"/>
                  </a:lnTo>
                  <a:cubicBezTo>
                    <a:pt x="0" y="56877"/>
                    <a:pt x="56877" y="0"/>
                    <a:pt x="127038" y="0"/>
                  </a:cubicBezTo>
                  <a:close/>
                </a:path>
              </a:pathLst>
            </a:custGeom>
            <a:solidFill>
              <a:srgbClr val="F4E7E7"/>
            </a:solidFill>
            <a:ln w="9525" cap="rnd">
              <a:solidFill>
                <a:srgbClr val="000000"/>
              </a:solidFill>
              <a:prstDash val="solid"/>
              <a:round/>
            </a:ln>
          </p:spPr>
        </p:sp>
        <p:sp>
          <p:nvSpPr>
            <p:cNvPr id="52" name="TextBox 52"/>
            <p:cNvSpPr txBox="1"/>
            <p:nvPr/>
          </p:nvSpPr>
          <p:spPr>
            <a:xfrm>
              <a:off x="0" y="-47625"/>
              <a:ext cx="491694" cy="301700"/>
            </a:xfrm>
            <a:prstGeom prst="rect">
              <a:avLst/>
            </a:prstGeom>
          </p:spPr>
          <p:txBody>
            <a:bodyPr lIns="254000" tIns="254000" rIns="254000" bIns="254000" rtlCol="0" anchor="ctr"/>
            <a:lstStyle/>
            <a:p>
              <a:pPr algn="ctr">
                <a:lnSpc>
                  <a:spcPts val="2100"/>
                </a:lnSpc>
              </a:pPr>
              <a:r>
                <a:rPr lang="en-US" sz="1500">
                  <a:solidFill>
                    <a:srgbClr val="000000"/>
                  </a:solidFill>
                  <a:latin typeface="Telegraf"/>
                </a:rPr>
                <a:t>Add even more sub-ideas</a:t>
              </a:r>
            </a:p>
          </p:txBody>
        </p:sp>
      </p:grpSp>
      <p:grpSp>
        <p:nvGrpSpPr>
          <p:cNvPr id="53" name="Group 53"/>
          <p:cNvGrpSpPr/>
          <p:nvPr/>
        </p:nvGrpSpPr>
        <p:grpSpPr>
          <a:xfrm>
            <a:off x="11729124" y="7114591"/>
            <a:ext cx="5530176" cy="2143709"/>
            <a:chOff x="0" y="0"/>
            <a:chExt cx="1456507" cy="564598"/>
          </a:xfrm>
        </p:grpSpPr>
        <p:sp>
          <p:nvSpPr>
            <p:cNvPr id="54" name="Freeform 54"/>
            <p:cNvSpPr/>
            <p:nvPr/>
          </p:nvSpPr>
          <p:spPr>
            <a:xfrm>
              <a:off x="0" y="0"/>
              <a:ext cx="1456507" cy="564598"/>
            </a:xfrm>
            <a:custGeom>
              <a:avLst/>
              <a:gdLst/>
              <a:ahLst/>
              <a:cxnLst/>
              <a:rect l="l" t="t" r="r" b="b"/>
              <a:pathLst>
                <a:path w="1456507" h="564598">
                  <a:moveTo>
                    <a:pt x="27999" y="0"/>
                  </a:moveTo>
                  <a:lnTo>
                    <a:pt x="1428508" y="0"/>
                  </a:lnTo>
                  <a:cubicBezTo>
                    <a:pt x="1435934" y="0"/>
                    <a:pt x="1443056" y="2950"/>
                    <a:pt x="1448307" y="8201"/>
                  </a:cubicBezTo>
                  <a:cubicBezTo>
                    <a:pt x="1453557" y="13451"/>
                    <a:pt x="1456507" y="20573"/>
                    <a:pt x="1456507" y="27999"/>
                  </a:cubicBezTo>
                  <a:lnTo>
                    <a:pt x="1456507" y="536600"/>
                  </a:lnTo>
                  <a:cubicBezTo>
                    <a:pt x="1456507" y="552063"/>
                    <a:pt x="1443972" y="564598"/>
                    <a:pt x="1428508" y="564598"/>
                  </a:cubicBezTo>
                  <a:lnTo>
                    <a:pt x="27999" y="564598"/>
                  </a:lnTo>
                  <a:cubicBezTo>
                    <a:pt x="20573" y="564598"/>
                    <a:pt x="13451" y="561648"/>
                    <a:pt x="8201" y="556398"/>
                  </a:cubicBezTo>
                  <a:cubicBezTo>
                    <a:pt x="2950" y="551147"/>
                    <a:pt x="0" y="544025"/>
                    <a:pt x="0" y="536600"/>
                  </a:cubicBezTo>
                  <a:lnTo>
                    <a:pt x="0" y="27999"/>
                  </a:lnTo>
                  <a:cubicBezTo>
                    <a:pt x="0" y="20573"/>
                    <a:pt x="2950" y="13451"/>
                    <a:pt x="8201" y="8201"/>
                  </a:cubicBezTo>
                  <a:cubicBezTo>
                    <a:pt x="13451" y="2950"/>
                    <a:pt x="20573" y="0"/>
                    <a:pt x="27999" y="0"/>
                  </a:cubicBezTo>
                  <a:close/>
                </a:path>
              </a:pathLst>
            </a:custGeom>
            <a:solidFill>
              <a:srgbClr val="FFFFFF"/>
            </a:solidFill>
          </p:spPr>
        </p:sp>
        <p:sp>
          <p:nvSpPr>
            <p:cNvPr id="55" name="TextBox 55"/>
            <p:cNvSpPr txBox="1"/>
            <p:nvPr/>
          </p:nvSpPr>
          <p:spPr>
            <a:xfrm>
              <a:off x="0" y="-57150"/>
              <a:ext cx="1456507" cy="621748"/>
            </a:xfrm>
            <a:prstGeom prst="rect">
              <a:avLst/>
            </a:prstGeom>
          </p:spPr>
          <p:txBody>
            <a:bodyPr lIns="254000" tIns="254000" rIns="254000" bIns="254000" rtlCol="0" anchor="ctr"/>
            <a:lstStyle/>
            <a:p>
              <a:pPr>
                <a:lnSpc>
                  <a:spcPts val="1960"/>
                </a:lnSpc>
              </a:pPr>
              <a:r>
                <a:rPr lang="en-US" sz="1400">
                  <a:solidFill>
                    <a:srgbClr val="000000"/>
                  </a:solidFill>
                  <a:latin typeface="Telegraf Bold"/>
                </a:rPr>
                <a:t>Tip:</a:t>
              </a:r>
              <a:r>
                <a:rPr lang="en-US" sz="1400">
                  <a:solidFill>
                    <a:srgbClr val="000000"/>
                  </a:solidFill>
                  <a:latin typeface="Telegraf"/>
                </a:rPr>
                <a:t> Collaboration makes teamwork easier! Click "Share" and invite your teammates to fill this up. Use this page for bulletins, brainstorms, and other fun team ideas. </a:t>
              </a:r>
            </a:p>
            <a:p>
              <a:pPr>
                <a:lnSpc>
                  <a:spcPts val="1960"/>
                </a:lnSpc>
              </a:pPr>
              <a:endParaRPr lang="en-US" sz="1400">
                <a:solidFill>
                  <a:srgbClr val="000000"/>
                </a:solidFill>
                <a:latin typeface="Telegraf"/>
              </a:endParaRPr>
            </a:p>
            <a:p>
              <a:pPr>
                <a:lnSpc>
                  <a:spcPts val="1960"/>
                </a:lnSpc>
              </a:pPr>
              <a:r>
                <a:rPr lang="en-US" sz="1400">
                  <a:solidFill>
                    <a:srgbClr val="000000"/>
                  </a:solidFill>
                  <a:latin typeface="Telegraf Bold"/>
                </a:rPr>
                <a:t>Right-click</a:t>
              </a:r>
              <a:r>
                <a:rPr lang="en-US" sz="1400">
                  <a:solidFill>
                    <a:srgbClr val="000000"/>
                  </a:solidFill>
                  <a:latin typeface="Telegraf"/>
                </a:rPr>
                <a:t> on the </a:t>
              </a:r>
              <a:r>
                <a:rPr lang="en-US" sz="1400">
                  <a:solidFill>
                    <a:srgbClr val="000000"/>
                  </a:solidFill>
                  <a:latin typeface="Telegraf Bold"/>
                </a:rPr>
                <a:t>background</a:t>
              </a:r>
              <a:r>
                <a:rPr lang="en-US" sz="1400">
                  <a:solidFill>
                    <a:srgbClr val="000000"/>
                  </a:solidFill>
                  <a:latin typeface="Telegraf"/>
                </a:rPr>
                <a:t> of the slide, or on the </a:t>
              </a:r>
              <a:r>
                <a:rPr lang="en-US" sz="1400">
                  <a:solidFill>
                    <a:srgbClr val="000000"/>
                  </a:solidFill>
                  <a:latin typeface="Telegraf Bold"/>
                </a:rPr>
                <a:t>thumbnail</a:t>
              </a:r>
              <a:r>
                <a:rPr lang="en-US" sz="1400">
                  <a:solidFill>
                    <a:srgbClr val="000000"/>
                  </a:solidFill>
                  <a:latin typeface="Telegraf"/>
                </a:rPr>
                <a:t> below, for the option to </a:t>
              </a:r>
              <a:r>
                <a:rPr lang="en-US" sz="1400">
                  <a:solidFill>
                    <a:srgbClr val="000000"/>
                  </a:solidFill>
                  <a:latin typeface="Telegraf Bold"/>
                </a:rPr>
                <a:t>expand</a:t>
              </a:r>
              <a:r>
                <a:rPr lang="en-US" sz="1400">
                  <a:solidFill>
                    <a:srgbClr val="000000"/>
                  </a:solidFill>
                  <a:latin typeface="Telegraf"/>
                </a:rPr>
                <a:t> this page into a </a:t>
              </a:r>
              <a:r>
                <a:rPr lang="en-US" sz="1400">
                  <a:solidFill>
                    <a:srgbClr val="000000"/>
                  </a:solidFill>
                  <a:latin typeface="Telegraf Bold"/>
                </a:rPr>
                <a:t>whiteboard</a:t>
              </a:r>
              <a:r>
                <a:rPr lang="en-US" sz="1400">
                  <a:solidFill>
                    <a:srgbClr val="000000"/>
                  </a:solidFill>
                  <a:latin typeface="Telegraf"/>
                </a:rPr>
                <a:t> for more space!</a:t>
              </a:r>
            </a:p>
          </p:txBody>
        </p:sp>
      </p:grpSp>
      <p:sp>
        <p:nvSpPr>
          <p:cNvPr id="56" name="TextBox 56"/>
          <p:cNvSpPr txBox="1"/>
          <p:nvPr/>
        </p:nvSpPr>
        <p:spPr>
          <a:xfrm>
            <a:off x="1028700" y="971550"/>
            <a:ext cx="6042198" cy="1504950"/>
          </a:xfrm>
          <a:prstGeom prst="rect">
            <a:avLst/>
          </a:prstGeom>
        </p:spPr>
        <p:txBody>
          <a:bodyPr lIns="0" tIns="0" rIns="0" bIns="0" rtlCol="0" anchor="t">
            <a:spAutoFit/>
          </a:bodyPr>
          <a:lstStyle/>
          <a:p>
            <a:pPr>
              <a:lnSpc>
                <a:spcPts val="5759"/>
              </a:lnSpc>
            </a:pPr>
            <a:r>
              <a:rPr lang="en-US" sz="4800">
                <a:solidFill>
                  <a:srgbClr val="000000"/>
                </a:solidFill>
                <a:latin typeface="Telegraf"/>
              </a:rPr>
              <a:t>COLLABORATE ON</a:t>
            </a:r>
          </a:p>
          <a:p>
            <a:pPr marL="0" lvl="0" indent="0" algn="l">
              <a:lnSpc>
                <a:spcPts val="5759"/>
              </a:lnSpc>
              <a:spcBef>
                <a:spcPct val="0"/>
              </a:spcBef>
            </a:pPr>
            <a:r>
              <a:rPr lang="en-US" sz="4800">
                <a:solidFill>
                  <a:srgbClr val="000000"/>
                </a:solidFill>
                <a:latin typeface="Telegraf"/>
              </a:rPr>
              <a:t>A WHITEBOARD</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F4E7E7">
                <a:alpha val="29804"/>
              </a:srgbClr>
            </a:solidFill>
            <a:prstDash val="solid"/>
            <a:headEnd type="none" w="sm" len="sm"/>
            <a:tailEnd type="none" w="sm" len="sm"/>
          </a:ln>
        </p:spPr>
      </p:sp>
      <p:grpSp>
        <p:nvGrpSpPr>
          <p:cNvPr id="3" name="Group 3"/>
          <p:cNvGrpSpPr/>
          <p:nvPr/>
        </p:nvGrpSpPr>
        <p:grpSpPr>
          <a:xfrm>
            <a:off x="1028700" y="1028700"/>
            <a:ext cx="4963391" cy="2549153"/>
            <a:chOff x="0" y="0"/>
            <a:chExt cx="6617855" cy="3398871"/>
          </a:xfrm>
        </p:grpSpPr>
        <p:sp>
          <p:nvSpPr>
            <p:cNvPr id="4" name="Freeform 4"/>
            <p:cNvSpPr/>
            <p:nvPr/>
          </p:nvSpPr>
          <p:spPr>
            <a:xfrm flipH="1">
              <a:off x="0" y="3268920"/>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0" y="57150"/>
              <a:ext cx="6617855" cy="2848610"/>
            </a:xfrm>
            <a:prstGeom prst="rect">
              <a:avLst/>
            </a:prstGeom>
          </p:spPr>
          <p:txBody>
            <a:bodyPr lIns="0" tIns="0" rIns="0" bIns="0" rtlCol="0" anchor="t">
              <a:spAutoFit/>
            </a:bodyPr>
            <a:lstStyle/>
            <a:p>
              <a:pPr>
                <a:lnSpc>
                  <a:spcPts val="7800"/>
                </a:lnSpc>
              </a:pPr>
              <a:r>
                <a:rPr lang="en-US" sz="7800">
                  <a:solidFill>
                    <a:srgbClr val="F4E7E7"/>
                  </a:solidFill>
                  <a:latin typeface="Telegraf"/>
                </a:rPr>
                <a:t>Resource </a:t>
              </a:r>
            </a:p>
            <a:p>
              <a:pPr>
                <a:lnSpc>
                  <a:spcPts val="7800"/>
                </a:lnSpc>
              </a:pPr>
              <a:r>
                <a:rPr lang="en-US" sz="7800">
                  <a:solidFill>
                    <a:srgbClr val="F4E7E7"/>
                  </a:solidFill>
                  <a:latin typeface="Telegraf"/>
                </a:rPr>
                <a:t>Page</a:t>
              </a:r>
            </a:p>
          </p:txBody>
        </p:sp>
      </p:grpSp>
      <p:sp>
        <p:nvSpPr>
          <p:cNvPr id="6" name="Freeform 6"/>
          <p:cNvSpPr/>
          <p:nvPr/>
        </p:nvSpPr>
        <p:spPr>
          <a:xfrm>
            <a:off x="11350310" y="1028700"/>
            <a:ext cx="3019020" cy="2453640"/>
          </a:xfrm>
          <a:custGeom>
            <a:avLst/>
            <a:gdLst/>
            <a:ahLst/>
            <a:cxnLst/>
            <a:rect l="l" t="t" r="r" b="b"/>
            <a:pathLst>
              <a:path w="3019020" h="2453640">
                <a:moveTo>
                  <a:pt x="0" y="0"/>
                </a:moveTo>
                <a:lnTo>
                  <a:pt x="3019020" y="0"/>
                </a:lnTo>
                <a:lnTo>
                  <a:pt x="3019020" y="2453640"/>
                </a:lnTo>
                <a:lnTo>
                  <a:pt x="0" y="2453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7"/>
          <p:cNvSpPr/>
          <p:nvPr/>
        </p:nvSpPr>
        <p:spPr>
          <a:xfrm>
            <a:off x="7849466" y="1028700"/>
            <a:ext cx="3228474" cy="2453640"/>
          </a:xfrm>
          <a:custGeom>
            <a:avLst/>
            <a:gdLst/>
            <a:ahLst/>
            <a:cxnLst/>
            <a:rect l="l" t="t" r="r" b="b"/>
            <a:pathLst>
              <a:path w="3228474" h="2453640">
                <a:moveTo>
                  <a:pt x="0" y="0"/>
                </a:moveTo>
                <a:lnTo>
                  <a:pt x="3228474" y="0"/>
                </a:lnTo>
                <a:lnTo>
                  <a:pt x="3228474" y="2453640"/>
                </a:lnTo>
                <a:lnTo>
                  <a:pt x="0" y="24536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Freeform 8"/>
          <p:cNvSpPr/>
          <p:nvPr/>
        </p:nvSpPr>
        <p:spPr>
          <a:xfrm>
            <a:off x="7849466" y="3916680"/>
            <a:ext cx="3228474" cy="2353851"/>
          </a:xfrm>
          <a:custGeom>
            <a:avLst/>
            <a:gdLst/>
            <a:ahLst/>
            <a:cxnLst/>
            <a:rect l="l" t="t" r="r" b="b"/>
            <a:pathLst>
              <a:path w="3228474" h="2353851">
                <a:moveTo>
                  <a:pt x="0" y="0"/>
                </a:moveTo>
                <a:lnTo>
                  <a:pt x="3228474" y="0"/>
                </a:lnTo>
                <a:lnTo>
                  <a:pt x="3228474" y="2353851"/>
                </a:lnTo>
                <a:lnTo>
                  <a:pt x="0" y="235385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9" name="Freeform 9"/>
          <p:cNvSpPr/>
          <p:nvPr/>
        </p:nvSpPr>
        <p:spPr>
          <a:xfrm>
            <a:off x="11337590" y="4063902"/>
            <a:ext cx="3019020" cy="2206629"/>
          </a:xfrm>
          <a:custGeom>
            <a:avLst/>
            <a:gdLst/>
            <a:ahLst/>
            <a:cxnLst/>
            <a:rect l="l" t="t" r="r" b="b"/>
            <a:pathLst>
              <a:path w="3019020" h="2206629">
                <a:moveTo>
                  <a:pt x="0" y="0"/>
                </a:moveTo>
                <a:lnTo>
                  <a:pt x="3019020" y="0"/>
                </a:lnTo>
                <a:lnTo>
                  <a:pt x="3019020" y="2206629"/>
                </a:lnTo>
                <a:lnTo>
                  <a:pt x="0" y="2206629"/>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0" name="Freeform 10"/>
          <p:cNvSpPr/>
          <p:nvPr/>
        </p:nvSpPr>
        <p:spPr>
          <a:xfrm>
            <a:off x="14544004" y="1028700"/>
            <a:ext cx="2715296" cy="2453640"/>
          </a:xfrm>
          <a:custGeom>
            <a:avLst/>
            <a:gdLst/>
            <a:ahLst/>
            <a:cxnLst/>
            <a:rect l="l" t="t" r="r" b="b"/>
            <a:pathLst>
              <a:path w="2715296" h="2453640">
                <a:moveTo>
                  <a:pt x="0" y="0"/>
                </a:moveTo>
                <a:lnTo>
                  <a:pt x="2715296" y="0"/>
                </a:lnTo>
                <a:lnTo>
                  <a:pt x="2715296" y="2453640"/>
                </a:lnTo>
                <a:lnTo>
                  <a:pt x="0" y="245364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1" name="Freeform 11"/>
          <p:cNvSpPr/>
          <p:nvPr/>
        </p:nvSpPr>
        <p:spPr>
          <a:xfrm>
            <a:off x="14616260" y="3833994"/>
            <a:ext cx="2643040" cy="2619013"/>
          </a:xfrm>
          <a:custGeom>
            <a:avLst/>
            <a:gdLst/>
            <a:ahLst/>
            <a:cxnLst/>
            <a:rect l="l" t="t" r="r" b="b"/>
            <a:pathLst>
              <a:path w="2643040" h="2619013">
                <a:moveTo>
                  <a:pt x="0" y="0"/>
                </a:moveTo>
                <a:lnTo>
                  <a:pt x="2643040" y="0"/>
                </a:lnTo>
                <a:lnTo>
                  <a:pt x="2643040" y="2619012"/>
                </a:lnTo>
                <a:lnTo>
                  <a:pt x="0" y="261901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2" name="Freeform 12"/>
          <p:cNvSpPr/>
          <p:nvPr/>
        </p:nvSpPr>
        <p:spPr>
          <a:xfrm>
            <a:off x="7897895" y="6893319"/>
            <a:ext cx="3039111" cy="2364981"/>
          </a:xfrm>
          <a:custGeom>
            <a:avLst/>
            <a:gdLst/>
            <a:ahLst/>
            <a:cxnLst/>
            <a:rect l="l" t="t" r="r" b="b"/>
            <a:pathLst>
              <a:path w="3039111" h="2364981">
                <a:moveTo>
                  <a:pt x="0" y="0"/>
                </a:moveTo>
                <a:lnTo>
                  <a:pt x="3039111" y="0"/>
                </a:lnTo>
                <a:lnTo>
                  <a:pt x="3039111" y="2364981"/>
                </a:lnTo>
                <a:lnTo>
                  <a:pt x="0" y="236498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3" name="Freeform 13"/>
          <p:cNvSpPr/>
          <p:nvPr/>
        </p:nvSpPr>
        <p:spPr>
          <a:xfrm>
            <a:off x="14239517" y="7428541"/>
            <a:ext cx="3019783" cy="1800889"/>
          </a:xfrm>
          <a:custGeom>
            <a:avLst/>
            <a:gdLst/>
            <a:ahLst/>
            <a:cxnLst/>
            <a:rect l="l" t="t" r="r" b="b"/>
            <a:pathLst>
              <a:path w="3019783" h="1800889">
                <a:moveTo>
                  <a:pt x="0" y="0"/>
                </a:moveTo>
                <a:lnTo>
                  <a:pt x="3019783" y="0"/>
                </a:lnTo>
                <a:lnTo>
                  <a:pt x="3019783" y="1800889"/>
                </a:lnTo>
                <a:lnTo>
                  <a:pt x="0" y="180088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4" name="Freeform 14"/>
          <p:cNvSpPr/>
          <p:nvPr/>
        </p:nvSpPr>
        <p:spPr>
          <a:xfrm>
            <a:off x="11478795" y="6804660"/>
            <a:ext cx="2736609" cy="2258947"/>
          </a:xfrm>
          <a:custGeom>
            <a:avLst/>
            <a:gdLst/>
            <a:ahLst/>
            <a:cxnLst/>
            <a:rect l="l" t="t" r="r" b="b"/>
            <a:pathLst>
              <a:path w="2736609" h="2258947">
                <a:moveTo>
                  <a:pt x="0" y="0"/>
                </a:moveTo>
                <a:lnTo>
                  <a:pt x="2736609" y="0"/>
                </a:lnTo>
                <a:lnTo>
                  <a:pt x="2736609" y="2258947"/>
                </a:lnTo>
                <a:lnTo>
                  <a:pt x="0" y="2258947"/>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5" name="TextBox 15"/>
          <p:cNvSpPr txBox="1"/>
          <p:nvPr/>
        </p:nvSpPr>
        <p:spPr>
          <a:xfrm>
            <a:off x="1028700" y="6728460"/>
            <a:ext cx="4963391" cy="2529840"/>
          </a:xfrm>
          <a:prstGeom prst="rect">
            <a:avLst/>
          </a:prstGeom>
        </p:spPr>
        <p:txBody>
          <a:bodyPr lIns="0" tIns="0" rIns="0" bIns="0" rtlCol="0" anchor="t">
            <a:spAutoFit/>
          </a:bodyPr>
          <a:lstStyle/>
          <a:p>
            <a:pPr>
              <a:lnSpc>
                <a:spcPts val="3359"/>
              </a:lnSpc>
            </a:pPr>
            <a:r>
              <a:rPr lang="en-US" sz="2400">
                <a:solidFill>
                  <a:srgbClr val="F4E7E7"/>
                </a:solidFill>
                <a:latin typeface="Telegraf"/>
              </a:rPr>
              <a:t>Use these design resources in your Canva Presentation.</a:t>
            </a:r>
          </a:p>
          <a:p>
            <a:pPr>
              <a:lnSpc>
                <a:spcPts val="3359"/>
              </a:lnSpc>
            </a:pPr>
            <a:r>
              <a:rPr lang="en-US" sz="2400">
                <a:solidFill>
                  <a:srgbClr val="F4E7E7"/>
                </a:solidFill>
                <a:latin typeface="Telegraf"/>
              </a:rPr>
              <a:t>Happy designing! </a:t>
            </a:r>
          </a:p>
          <a:p>
            <a:pPr>
              <a:lnSpc>
                <a:spcPts val="3359"/>
              </a:lnSpc>
            </a:pPr>
            <a:endParaRPr lang="en-US" sz="2400">
              <a:solidFill>
                <a:srgbClr val="F4E7E7"/>
              </a:solidFill>
              <a:latin typeface="Telegraf"/>
            </a:endParaRPr>
          </a:p>
          <a:p>
            <a:pPr>
              <a:lnSpc>
                <a:spcPts val="3359"/>
              </a:lnSpc>
            </a:pPr>
            <a:r>
              <a:rPr lang="en-US" sz="2400">
                <a:solidFill>
                  <a:srgbClr val="F4E7E7"/>
                </a:solidFill>
                <a:latin typeface="Telegraf"/>
              </a:rPr>
              <a:t>Delete or hide this page</a:t>
            </a:r>
          </a:p>
          <a:p>
            <a:pPr algn="l">
              <a:lnSpc>
                <a:spcPts val="3359"/>
              </a:lnSpc>
            </a:pPr>
            <a:r>
              <a:rPr lang="en-US" sz="2400">
                <a:solidFill>
                  <a:srgbClr val="F4E7E7"/>
                </a:solidFill>
                <a:latin typeface="Telegraf"/>
              </a:rPr>
              <a:t>before presenting. </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F4E7E7">
                <a:alpha val="29804"/>
              </a:srgbClr>
            </a:solidFill>
            <a:prstDash val="solid"/>
            <a:headEnd type="none" w="sm" len="sm"/>
            <a:tailEnd type="none" w="sm" len="sm"/>
          </a:ln>
        </p:spPr>
      </p:sp>
      <p:sp>
        <p:nvSpPr>
          <p:cNvPr id="3" name="Freeform 3"/>
          <p:cNvSpPr/>
          <p:nvPr/>
        </p:nvSpPr>
        <p:spPr>
          <a:xfrm>
            <a:off x="16310077" y="1404151"/>
            <a:ext cx="712386" cy="946406"/>
          </a:xfrm>
          <a:custGeom>
            <a:avLst/>
            <a:gdLst/>
            <a:ahLst/>
            <a:cxnLst/>
            <a:rect l="l" t="t" r="r" b="b"/>
            <a:pathLst>
              <a:path w="712386" h="946406">
                <a:moveTo>
                  <a:pt x="0" y="0"/>
                </a:moveTo>
                <a:lnTo>
                  <a:pt x="712386" y="0"/>
                </a:lnTo>
                <a:lnTo>
                  <a:pt x="712386" y="946406"/>
                </a:lnTo>
                <a:lnTo>
                  <a:pt x="0" y="94640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16196508" y="7936443"/>
            <a:ext cx="825955" cy="946406"/>
          </a:xfrm>
          <a:custGeom>
            <a:avLst/>
            <a:gdLst/>
            <a:ahLst/>
            <a:cxnLst/>
            <a:rect l="l" t="t" r="r" b="b"/>
            <a:pathLst>
              <a:path w="825955" h="946406">
                <a:moveTo>
                  <a:pt x="0" y="0"/>
                </a:moveTo>
                <a:lnTo>
                  <a:pt x="825955" y="0"/>
                </a:lnTo>
                <a:lnTo>
                  <a:pt x="825955" y="946406"/>
                </a:lnTo>
                <a:lnTo>
                  <a:pt x="0" y="9464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16076056" y="5784895"/>
            <a:ext cx="946406" cy="905109"/>
          </a:xfrm>
          <a:custGeom>
            <a:avLst/>
            <a:gdLst/>
            <a:ahLst/>
            <a:cxnLst/>
            <a:rect l="l" t="t" r="r" b="b"/>
            <a:pathLst>
              <a:path w="946406" h="905109">
                <a:moveTo>
                  <a:pt x="0" y="0"/>
                </a:moveTo>
                <a:lnTo>
                  <a:pt x="946407" y="0"/>
                </a:lnTo>
                <a:lnTo>
                  <a:pt x="946407" y="905108"/>
                </a:lnTo>
                <a:lnTo>
                  <a:pt x="0" y="90510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6076056" y="3577853"/>
            <a:ext cx="946406" cy="946406"/>
          </a:xfrm>
          <a:custGeom>
            <a:avLst/>
            <a:gdLst/>
            <a:ahLst/>
            <a:cxnLst/>
            <a:rect l="l" t="t" r="r" b="b"/>
            <a:pathLst>
              <a:path w="946406" h="946406">
                <a:moveTo>
                  <a:pt x="0" y="0"/>
                </a:moveTo>
                <a:lnTo>
                  <a:pt x="946407" y="0"/>
                </a:lnTo>
                <a:lnTo>
                  <a:pt x="946407" y="946407"/>
                </a:lnTo>
                <a:lnTo>
                  <a:pt x="0" y="946407"/>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4630083" y="1404151"/>
            <a:ext cx="805306" cy="946406"/>
          </a:xfrm>
          <a:custGeom>
            <a:avLst/>
            <a:gdLst/>
            <a:ahLst/>
            <a:cxnLst/>
            <a:rect l="l" t="t" r="r" b="b"/>
            <a:pathLst>
              <a:path w="805306" h="946406">
                <a:moveTo>
                  <a:pt x="0" y="0"/>
                </a:moveTo>
                <a:lnTo>
                  <a:pt x="805306" y="0"/>
                </a:lnTo>
                <a:lnTo>
                  <a:pt x="805306" y="946406"/>
                </a:lnTo>
                <a:lnTo>
                  <a:pt x="0" y="9464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4676543" y="7936443"/>
            <a:ext cx="712386" cy="946406"/>
          </a:xfrm>
          <a:custGeom>
            <a:avLst/>
            <a:gdLst/>
            <a:ahLst/>
            <a:cxnLst/>
            <a:rect l="l" t="t" r="r" b="b"/>
            <a:pathLst>
              <a:path w="712386" h="946406">
                <a:moveTo>
                  <a:pt x="0" y="0"/>
                </a:moveTo>
                <a:lnTo>
                  <a:pt x="712386" y="0"/>
                </a:lnTo>
                <a:lnTo>
                  <a:pt x="712386" y="946406"/>
                </a:lnTo>
                <a:lnTo>
                  <a:pt x="0" y="94640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4623200" y="5764246"/>
            <a:ext cx="819072" cy="946406"/>
          </a:xfrm>
          <a:custGeom>
            <a:avLst/>
            <a:gdLst/>
            <a:ahLst/>
            <a:cxnLst/>
            <a:rect l="l" t="t" r="r" b="b"/>
            <a:pathLst>
              <a:path w="819072" h="946406">
                <a:moveTo>
                  <a:pt x="0" y="0"/>
                </a:moveTo>
                <a:lnTo>
                  <a:pt x="819072" y="0"/>
                </a:lnTo>
                <a:lnTo>
                  <a:pt x="819072" y="946406"/>
                </a:lnTo>
                <a:lnTo>
                  <a:pt x="0" y="946406"/>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a:off x="14596529" y="3577853"/>
            <a:ext cx="872415" cy="946406"/>
          </a:xfrm>
          <a:custGeom>
            <a:avLst/>
            <a:gdLst/>
            <a:ahLst/>
            <a:cxnLst/>
            <a:rect l="l" t="t" r="r" b="b"/>
            <a:pathLst>
              <a:path w="872415" h="946406">
                <a:moveTo>
                  <a:pt x="0" y="0"/>
                </a:moveTo>
                <a:lnTo>
                  <a:pt x="872414" y="0"/>
                </a:lnTo>
                <a:lnTo>
                  <a:pt x="872414" y="946407"/>
                </a:lnTo>
                <a:lnTo>
                  <a:pt x="0" y="946407"/>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1" name="Freeform 11"/>
          <p:cNvSpPr/>
          <p:nvPr/>
        </p:nvSpPr>
        <p:spPr>
          <a:xfrm>
            <a:off x="11428464" y="1552135"/>
            <a:ext cx="946406" cy="650439"/>
          </a:xfrm>
          <a:custGeom>
            <a:avLst/>
            <a:gdLst/>
            <a:ahLst/>
            <a:cxnLst/>
            <a:rect l="l" t="t" r="r" b="b"/>
            <a:pathLst>
              <a:path w="946406" h="650439">
                <a:moveTo>
                  <a:pt x="0" y="0"/>
                </a:moveTo>
                <a:lnTo>
                  <a:pt x="946406" y="0"/>
                </a:lnTo>
                <a:lnTo>
                  <a:pt x="946406" y="650439"/>
                </a:lnTo>
                <a:lnTo>
                  <a:pt x="0" y="650439"/>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2" name="Freeform 12"/>
          <p:cNvSpPr/>
          <p:nvPr/>
        </p:nvSpPr>
        <p:spPr>
          <a:xfrm>
            <a:off x="11555799" y="7936443"/>
            <a:ext cx="691737" cy="946406"/>
          </a:xfrm>
          <a:custGeom>
            <a:avLst/>
            <a:gdLst/>
            <a:ahLst/>
            <a:cxnLst/>
            <a:rect l="l" t="t" r="r" b="b"/>
            <a:pathLst>
              <a:path w="691737" h="946406">
                <a:moveTo>
                  <a:pt x="0" y="0"/>
                </a:moveTo>
                <a:lnTo>
                  <a:pt x="691737" y="0"/>
                </a:lnTo>
                <a:lnTo>
                  <a:pt x="691737" y="946406"/>
                </a:lnTo>
                <a:lnTo>
                  <a:pt x="0" y="946406"/>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3" name="Freeform 13"/>
          <p:cNvSpPr/>
          <p:nvPr/>
        </p:nvSpPr>
        <p:spPr>
          <a:xfrm>
            <a:off x="11367438" y="5778012"/>
            <a:ext cx="1068459" cy="918874"/>
          </a:xfrm>
          <a:custGeom>
            <a:avLst/>
            <a:gdLst/>
            <a:ahLst/>
            <a:cxnLst/>
            <a:rect l="l" t="t" r="r" b="b"/>
            <a:pathLst>
              <a:path w="1068459" h="918874">
                <a:moveTo>
                  <a:pt x="0" y="0"/>
                </a:moveTo>
                <a:lnTo>
                  <a:pt x="1068458" y="0"/>
                </a:lnTo>
                <a:lnTo>
                  <a:pt x="1068458" y="918874"/>
                </a:lnTo>
                <a:lnTo>
                  <a:pt x="0" y="918874"/>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
        <p:nvSpPr>
          <p:cNvPr id="14" name="Freeform 14"/>
          <p:cNvSpPr/>
          <p:nvPr/>
        </p:nvSpPr>
        <p:spPr>
          <a:xfrm>
            <a:off x="11428464" y="3606246"/>
            <a:ext cx="946406" cy="889622"/>
          </a:xfrm>
          <a:custGeom>
            <a:avLst/>
            <a:gdLst/>
            <a:ahLst/>
            <a:cxnLst/>
            <a:rect l="l" t="t" r="r" b="b"/>
            <a:pathLst>
              <a:path w="946406" h="889622">
                <a:moveTo>
                  <a:pt x="0" y="0"/>
                </a:moveTo>
                <a:lnTo>
                  <a:pt x="946406" y="0"/>
                </a:lnTo>
                <a:lnTo>
                  <a:pt x="946406" y="889621"/>
                </a:lnTo>
                <a:lnTo>
                  <a:pt x="0" y="889621"/>
                </a:lnTo>
                <a:lnTo>
                  <a:pt x="0" y="0"/>
                </a:lnTo>
                <a:close/>
              </a:path>
            </a:pathLst>
          </a:custGeom>
          <a:blipFill>
            <a:blip r:embed="rId24">
              <a:extLst>
                <a:ext uri="{96DAC541-7B7A-43D3-8B79-37D633B846F1}">
                  <asvg:svgBlip xmlns:asvg="http://schemas.microsoft.com/office/drawing/2016/SVG/main" r:embed="rId25"/>
                </a:ext>
              </a:extLst>
            </a:blip>
            <a:stretch>
              <a:fillRect/>
            </a:stretch>
          </a:blipFill>
        </p:spPr>
      </p:sp>
      <p:sp>
        <p:nvSpPr>
          <p:cNvPr id="15" name="Freeform 15"/>
          <p:cNvSpPr/>
          <p:nvPr/>
        </p:nvSpPr>
        <p:spPr>
          <a:xfrm>
            <a:off x="9939532" y="1404151"/>
            <a:ext cx="695178" cy="946406"/>
          </a:xfrm>
          <a:custGeom>
            <a:avLst/>
            <a:gdLst/>
            <a:ahLst/>
            <a:cxnLst/>
            <a:rect l="l" t="t" r="r" b="b"/>
            <a:pathLst>
              <a:path w="695178" h="946406">
                <a:moveTo>
                  <a:pt x="0" y="0"/>
                </a:moveTo>
                <a:lnTo>
                  <a:pt x="695179" y="0"/>
                </a:lnTo>
                <a:lnTo>
                  <a:pt x="695179" y="946406"/>
                </a:lnTo>
                <a:lnTo>
                  <a:pt x="0" y="946406"/>
                </a:lnTo>
                <a:lnTo>
                  <a:pt x="0" y="0"/>
                </a:lnTo>
                <a:close/>
              </a:path>
            </a:pathLst>
          </a:custGeom>
          <a:blipFill>
            <a:blip r:embed="rId26">
              <a:extLst>
                <a:ext uri="{96DAC541-7B7A-43D3-8B79-37D633B846F1}">
                  <asvg:svgBlip xmlns:asvg="http://schemas.microsoft.com/office/drawing/2016/SVG/main" r:embed="rId27"/>
                </a:ext>
              </a:extLst>
            </a:blip>
            <a:stretch>
              <a:fillRect/>
            </a:stretch>
          </a:blipFill>
        </p:spPr>
      </p:sp>
      <p:sp>
        <p:nvSpPr>
          <p:cNvPr id="16" name="Freeform 16"/>
          <p:cNvSpPr/>
          <p:nvPr/>
        </p:nvSpPr>
        <p:spPr>
          <a:xfrm>
            <a:off x="9813918" y="7936443"/>
            <a:ext cx="946406" cy="946406"/>
          </a:xfrm>
          <a:custGeom>
            <a:avLst/>
            <a:gdLst/>
            <a:ahLst/>
            <a:cxnLst/>
            <a:rect l="l" t="t" r="r" b="b"/>
            <a:pathLst>
              <a:path w="946406" h="946406">
                <a:moveTo>
                  <a:pt x="0" y="0"/>
                </a:moveTo>
                <a:lnTo>
                  <a:pt x="946407" y="0"/>
                </a:lnTo>
                <a:lnTo>
                  <a:pt x="946407" y="946406"/>
                </a:lnTo>
                <a:lnTo>
                  <a:pt x="0" y="946406"/>
                </a:lnTo>
                <a:lnTo>
                  <a:pt x="0" y="0"/>
                </a:lnTo>
                <a:close/>
              </a:path>
            </a:pathLst>
          </a:custGeom>
          <a:blipFill>
            <a:blip r:embed="rId28">
              <a:extLst>
                <a:ext uri="{96DAC541-7B7A-43D3-8B79-37D633B846F1}">
                  <asvg:svgBlip xmlns:asvg="http://schemas.microsoft.com/office/drawing/2016/SVG/main" r:embed="rId29"/>
                </a:ext>
              </a:extLst>
            </a:blip>
            <a:stretch>
              <a:fillRect/>
            </a:stretch>
          </a:blipFill>
        </p:spPr>
      </p:sp>
      <p:sp>
        <p:nvSpPr>
          <p:cNvPr id="17" name="Freeform 17"/>
          <p:cNvSpPr/>
          <p:nvPr/>
        </p:nvSpPr>
        <p:spPr>
          <a:xfrm>
            <a:off x="9813918" y="5790917"/>
            <a:ext cx="946406" cy="893063"/>
          </a:xfrm>
          <a:custGeom>
            <a:avLst/>
            <a:gdLst/>
            <a:ahLst/>
            <a:cxnLst/>
            <a:rect l="l" t="t" r="r" b="b"/>
            <a:pathLst>
              <a:path w="946406" h="893063">
                <a:moveTo>
                  <a:pt x="0" y="0"/>
                </a:moveTo>
                <a:lnTo>
                  <a:pt x="946407" y="0"/>
                </a:lnTo>
                <a:lnTo>
                  <a:pt x="946407" y="893064"/>
                </a:lnTo>
                <a:lnTo>
                  <a:pt x="0" y="893064"/>
                </a:lnTo>
                <a:lnTo>
                  <a:pt x="0" y="0"/>
                </a:lnTo>
                <a:close/>
              </a:path>
            </a:pathLst>
          </a:custGeom>
          <a:blipFill>
            <a:blip r:embed="rId30">
              <a:extLst>
                <a:ext uri="{96DAC541-7B7A-43D3-8B79-37D633B846F1}">
                  <asvg:svgBlip xmlns:asvg="http://schemas.microsoft.com/office/drawing/2016/SVG/main" r:embed="rId31"/>
                </a:ext>
              </a:extLst>
            </a:blip>
            <a:stretch>
              <a:fillRect/>
            </a:stretch>
          </a:blipFill>
        </p:spPr>
      </p:sp>
      <p:sp>
        <p:nvSpPr>
          <p:cNvPr id="18" name="Freeform 18"/>
          <p:cNvSpPr/>
          <p:nvPr/>
        </p:nvSpPr>
        <p:spPr>
          <a:xfrm>
            <a:off x="9813918" y="3600223"/>
            <a:ext cx="946406" cy="901667"/>
          </a:xfrm>
          <a:custGeom>
            <a:avLst/>
            <a:gdLst/>
            <a:ahLst/>
            <a:cxnLst/>
            <a:rect l="l" t="t" r="r" b="b"/>
            <a:pathLst>
              <a:path w="946406" h="901667">
                <a:moveTo>
                  <a:pt x="0" y="0"/>
                </a:moveTo>
                <a:lnTo>
                  <a:pt x="946407" y="0"/>
                </a:lnTo>
                <a:lnTo>
                  <a:pt x="946407" y="901667"/>
                </a:lnTo>
                <a:lnTo>
                  <a:pt x="0" y="901667"/>
                </a:lnTo>
                <a:lnTo>
                  <a:pt x="0" y="0"/>
                </a:lnTo>
                <a:close/>
              </a:path>
            </a:pathLst>
          </a:custGeom>
          <a:blipFill>
            <a:blip r:embed="rId32">
              <a:extLst>
                <a:ext uri="{96DAC541-7B7A-43D3-8B79-37D633B846F1}">
                  <asvg:svgBlip xmlns:asvg="http://schemas.microsoft.com/office/drawing/2016/SVG/main" r:embed="rId33"/>
                </a:ext>
              </a:extLst>
            </a:blip>
            <a:stretch>
              <a:fillRect/>
            </a:stretch>
          </a:blipFill>
        </p:spPr>
      </p:sp>
      <p:sp>
        <p:nvSpPr>
          <p:cNvPr id="19" name="Freeform 19"/>
          <p:cNvSpPr/>
          <p:nvPr/>
        </p:nvSpPr>
        <p:spPr>
          <a:xfrm>
            <a:off x="8260399" y="1457494"/>
            <a:ext cx="946406" cy="839721"/>
          </a:xfrm>
          <a:custGeom>
            <a:avLst/>
            <a:gdLst/>
            <a:ahLst/>
            <a:cxnLst/>
            <a:rect l="l" t="t" r="r" b="b"/>
            <a:pathLst>
              <a:path w="946406" h="839721">
                <a:moveTo>
                  <a:pt x="0" y="0"/>
                </a:moveTo>
                <a:lnTo>
                  <a:pt x="946406" y="0"/>
                </a:lnTo>
                <a:lnTo>
                  <a:pt x="946406" y="839721"/>
                </a:lnTo>
                <a:lnTo>
                  <a:pt x="0" y="839721"/>
                </a:lnTo>
                <a:lnTo>
                  <a:pt x="0" y="0"/>
                </a:lnTo>
                <a:close/>
              </a:path>
            </a:pathLst>
          </a:custGeom>
          <a:blipFill>
            <a:blip r:embed="rId34">
              <a:extLst>
                <a:ext uri="{96DAC541-7B7A-43D3-8B79-37D633B846F1}">
                  <asvg:svgBlip xmlns:asvg="http://schemas.microsoft.com/office/drawing/2016/SVG/main" r:embed="rId35"/>
                </a:ext>
              </a:extLst>
            </a:blip>
            <a:stretch>
              <a:fillRect/>
            </a:stretch>
          </a:blipFill>
        </p:spPr>
      </p:sp>
      <p:sp>
        <p:nvSpPr>
          <p:cNvPr id="20" name="Freeform 20"/>
          <p:cNvSpPr/>
          <p:nvPr/>
        </p:nvSpPr>
        <p:spPr>
          <a:xfrm>
            <a:off x="8260399" y="7969997"/>
            <a:ext cx="946406" cy="879298"/>
          </a:xfrm>
          <a:custGeom>
            <a:avLst/>
            <a:gdLst/>
            <a:ahLst/>
            <a:cxnLst/>
            <a:rect l="l" t="t" r="r" b="b"/>
            <a:pathLst>
              <a:path w="946406" h="879298">
                <a:moveTo>
                  <a:pt x="0" y="0"/>
                </a:moveTo>
                <a:lnTo>
                  <a:pt x="946406" y="0"/>
                </a:lnTo>
                <a:lnTo>
                  <a:pt x="946406" y="879297"/>
                </a:lnTo>
                <a:lnTo>
                  <a:pt x="0" y="879297"/>
                </a:lnTo>
                <a:lnTo>
                  <a:pt x="0" y="0"/>
                </a:lnTo>
                <a:close/>
              </a:path>
            </a:pathLst>
          </a:custGeom>
          <a:blipFill>
            <a:blip r:embed="rId36">
              <a:extLst>
                <a:ext uri="{96DAC541-7B7A-43D3-8B79-37D633B846F1}">
                  <asvg:svgBlip xmlns:asvg="http://schemas.microsoft.com/office/drawing/2016/SVG/main" r:embed="rId37"/>
                </a:ext>
              </a:extLst>
            </a:blip>
            <a:stretch>
              <a:fillRect/>
            </a:stretch>
          </a:blipFill>
        </p:spPr>
      </p:sp>
      <p:sp>
        <p:nvSpPr>
          <p:cNvPr id="21" name="Freeform 21"/>
          <p:cNvSpPr/>
          <p:nvPr/>
        </p:nvSpPr>
        <p:spPr>
          <a:xfrm>
            <a:off x="8260399" y="5765967"/>
            <a:ext cx="946406" cy="942965"/>
          </a:xfrm>
          <a:custGeom>
            <a:avLst/>
            <a:gdLst/>
            <a:ahLst/>
            <a:cxnLst/>
            <a:rect l="l" t="t" r="r" b="b"/>
            <a:pathLst>
              <a:path w="946406" h="942965">
                <a:moveTo>
                  <a:pt x="0" y="0"/>
                </a:moveTo>
                <a:lnTo>
                  <a:pt x="946406" y="0"/>
                </a:lnTo>
                <a:lnTo>
                  <a:pt x="946406" y="942965"/>
                </a:lnTo>
                <a:lnTo>
                  <a:pt x="0" y="942965"/>
                </a:lnTo>
                <a:lnTo>
                  <a:pt x="0" y="0"/>
                </a:lnTo>
                <a:close/>
              </a:path>
            </a:pathLst>
          </a:custGeom>
          <a:blipFill>
            <a:blip r:embed="rId38">
              <a:extLst>
                <a:ext uri="{96DAC541-7B7A-43D3-8B79-37D633B846F1}">
                  <asvg:svgBlip xmlns:asvg="http://schemas.microsoft.com/office/drawing/2016/SVG/main" r:embed="rId39"/>
                </a:ext>
              </a:extLst>
            </a:blip>
            <a:stretch>
              <a:fillRect/>
            </a:stretch>
          </a:blipFill>
        </p:spPr>
      </p:sp>
      <p:sp>
        <p:nvSpPr>
          <p:cNvPr id="22" name="Freeform 22"/>
          <p:cNvSpPr/>
          <p:nvPr/>
        </p:nvSpPr>
        <p:spPr>
          <a:xfrm>
            <a:off x="8260399" y="3583016"/>
            <a:ext cx="946406" cy="936082"/>
          </a:xfrm>
          <a:custGeom>
            <a:avLst/>
            <a:gdLst/>
            <a:ahLst/>
            <a:cxnLst/>
            <a:rect l="l" t="t" r="r" b="b"/>
            <a:pathLst>
              <a:path w="946406" h="936082">
                <a:moveTo>
                  <a:pt x="0" y="0"/>
                </a:moveTo>
                <a:lnTo>
                  <a:pt x="946406" y="0"/>
                </a:lnTo>
                <a:lnTo>
                  <a:pt x="946406" y="936081"/>
                </a:lnTo>
                <a:lnTo>
                  <a:pt x="0" y="936081"/>
                </a:lnTo>
                <a:lnTo>
                  <a:pt x="0" y="0"/>
                </a:lnTo>
                <a:close/>
              </a:path>
            </a:pathLst>
          </a:custGeom>
          <a:blipFill>
            <a:blip r:embed="rId40">
              <a:extLst>
                <a:ext uri="{96DAC541-7B7A-43D3-8B79-37D633B846F1}">
                  <asvg:svgBlip xmlns:asvg="http://schemas.microsoft.com/office/drawing/2016/SVG/main" r:embed="rId41"/>
                </a:ext>
              </a:extLst>
            </a:blip>
            <a:stretch>
              <a:fillRect/>
            </a:stretch>
          </a:blipFill>
        </p:spPr>
      </p:sp>
      <p:sp>
        <p:nvSpPr>
          <p:cNvPr id="23" name="Freeform 23"/>
          <p:cNvSpPr/>
          <p:nvPr/>
        </p:nvSpPr>
        <p:spPr>
          <a:xfrm>
            <a:off x="13043009" y="1491048"/>
            <a:ext cx="946406" cy="772612"/>
          </a:xfrm>
          <a:custGeom>
            <a:avLst/>
            <a:gdLst/>
            <a:ahLst/>
            <a:cxnLst/>
            <a:rect l="l" t="t" r="r" b="b"/>
            <a:pathLst>
              <a:path w="946406" h="772612">
                <a:moveTo>
                  <a:pt x="0" y="0"/>
                </a:moveTo>
                <a:lnTo>
                  <a:pt x="946407" y="0"/>
                </a:lnTo>
                <a:lnTo>
                  <a:pt x="946407" y="772612"/>
                </a:lnTo>
                <a:lnTo>
                  <a:pt x="0" y="772612"/>
                </a:lnTo>
                <a:lnTo>
                  <a:pt x="0" y="0"/>
                </a:lnTo>
                <a:close/>
              </a:path>
            </a:pathLst>
          </a:custGeom>
          <a:blipFill>
            <a:blip r:embed="rId42">
              <a:extLst>
                <a:ext uri="{96DAC541-7B7A-43D3-8B79-37D633B846F1}">
                  <asvg:svgBlip xmlns:asvg="http://schemas.microsoft.com/office/drawing/2016/SVG/main" r:embed="rId43"/>
                </a:ext>
              </a:extLst>
            </a:blip>
            <a:stretch>
              <a:fillRect/>
            </a:stretch>
          </a:blipFill>
        </p:spPr>
      </p:sp>
      <p:sp>
        <p:nvSpPr>
          <p:cNvPr id="24" name="Freeform 24"/>
          <p:cNvSpPr/>
          <p:nvPr/>
        </p:nvSpPr>
        <p:spPr>
          <a:xfrm>
            <a:off x="13233151" y="7936443"/>
            <a:ext cx="566123" cy="946406"/>
          </a:xfrm>
          <a:custGeom>
            <a:avLst/>
            <a:gdLst/>
            <a:ahLst/>
            <a:cxnLst/>
            <a:rect l="l" t="t" r="r" b="b"/>
            <a:pathLst>
              <a:path w="566123" h="946406">
                <a:moveTo>
                  <a:pt x="0" y="0"/>
                </a:moveTo>
                <a:lnTo>
                  <a:pt x="566123" y="0"/>
                </a:lnTo>
                <a:lnTo>
                  <a:pt x="566123" y="946406"/>
                </a:lnTo>
                <a:lnTo>
                  <a:pt x="0" y="946406"/>
                </a:lnTo>
                <a:lnTo>
                  <a:pt x="0" y="0"/>
                </a:lnTo>
                <a:close/>
              </a:path>
            </a:pathLst>
          </a:custGeom>
          <a:blipFill>
            <a:blip r:embed="rId44">
              <a:extLst>
                <a:ext uri="{96DAC541-7B7A-43D3-8B79-37D633B846F1}">
                  <asvg:svgBlip xmlns:asvg="http://schemas.microsoft.com/office/drawing/2016/SVG/main" r:embed="rId45"/>
                </a:ext>
              </a:extLst>
            </a:blip>
            <a:stretch>
              <a:fillRect/>
            </a:stretch>
          </a:blipFill>
        </p:spPr>
      </p:sp>
      <p:sp>
        <p:nvSpPr>
          <p:cNvPr id="25" name="Freeform 25"/>
          <p:cNvSpPr/>
          <p:nvPr/>
        </p:nvSpPr>
        <p:spPr>
          <a:xfrm>
            <a:off x="13044730" y="5764246"/>
            <a:ext cx="942965" cy="946406"/>
          </a:xfrm>
          <a:custGeom>
            <a:avLst/>
            <a:gdLst/>
            <a:ahLst/>
            <a:cxnLst/>
            <a:rect l="l" t="t" r="r" b="b"/>
            <a:pathLst>
              <a:path w="942965" h="946406">
                <a:moveTo>
                  <a:pt x="0" y="0"/>
                </a:moveTo>
                <a:lnTo>
                  <a:pt x="942965" y="0"/>
                </a:lnTo>
                <a:lnTo>
                  <a:pt x="942965" y="946406"/>
                </a:lnTo>
                <a:lnTo>
                  <a:pt x="0" y="946406"/>
                </a:lnTo>
                <a:lnTo>
                  <a:pt x="0" y="0"/>
                </a:lnTo>
                <a:close/>
              </a:path>
            </a:pathLst>
          </a:custGeom>
          <a:blipFill>
            <a:blip r:embed="rId46">
              <a:extLst>
                <a:ext uri="{96DAC541-7B7A-43D3-8B79-37D633B846F1}">
                  <asvg:svgBlip xmlns:asvg="http://schemas.microsoft.com/office/drawing/2016/SVG/main" r:embed="rId47"/>
                </a:ext>
              </a:extLst>
            </a:blip>
            <a:stretch>
              <a:fillRect/>
            </a:stretch>
          </a:blipFill>
        </p:spPr>
      </p:sp>
      <p:sp>
        <p:nvSpPr>
          <p:cNvPr id="26" name="Freeform 26"/>
          <p:cNvSpPr/>
          <p:nvPr/>
        </p:nvSpPr>
        <p:spPr>
          <a:xfrm>
            <a:off x="13211642" y="3577853"/>
            <a:ext cx="609142" cy="946406"/>
          </a:xfrm>
          <a:custGeom>
            <a:avLst/>
            <a:gdLst/>
            <a:ahLst/>
            <a:cxnLst/>
            <a:rect l="l" t="t" r="r" b="b"/>
            <a:pathLst>
              <a:path w="609142" h="946406">
                <a:moveTo>
                  <a:pt x="0" y="0"/>
                </a:moveTo>
                <a:lnTo>
                  <a:pt x="609141" y="0"/>
                </a:lnTo>
                <a:lnTo>
                  <a:pt x="609141" y="946407"/>
                </a:lnTo>
                <a:lnTo>
                  <a:pt x="0" y="946407"/>
                </a:lnTo>
                <a:lnTo>
                  <a:pt x="0" y="0"/>
                </a:lnTo>
                <a:close/>
              </a:path>
            </a:pathLst>
          </a:custGeom>
          <a:blipFill>
            <a:blip r:embed="rId48">
              <a:extLst>
                <a:ext uri="{96DAC541-7B7A-43D3-8B79-37D633B846F1}">
                  <asvg:svgBlip xmlns:asvg="http://schemas.microsoft.com/office/drawing/2016/SVG/main" r:embed="rId49"/>
                </a:ext>
              </a:extLst>
            </a:blip>
            <a:stretch>
              <a:fillRect/>
            </a:stretch>
          </a:blipFill>
        </p:spPr>
      </p:sp>
      <p:grpSp>
        <p:nvGrpSpPr>
          <p:cNvPr id="27" name="Group 27"/>
          <p:cNvGrpSpPr/>
          <p:nvPr/>
        </p:nvGrpSpPr>
        <p:grpSpPr>
          <a:xfrm>
            <a:off x="1028700" y="1028700"/>
            <a:ext cx="4963391" cy="2549153"/>
            <a:chOff x="0" y="0"/>
            <a:chExt cx="6617855" cy="3398871"/>
          </a:xfrm>
        </p:grpSpPr>
        <p:sp>
          <p:nvSpPr>
            <p:cNvPr id="28" name="Freeform 28"/>
            <p:cNvSpPr/>
            <p:nvPr/>
          </p:nvSpPr>
          <p:spPr>
            <a:xfrm flipH="1">
              <a:off x="0" y="3268920"/>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50">
                <a:extLst>
                  <a:ext uri="{96DAC541-7B7A-43D3-8B79-37D633B846F1}">
                    <asvg:svgBlip xmlns:asvg="http://schemas.microsoft.com/office/drawing/2016/SVG/main" r:embed="rId51"/>
                  </a:ext>
                </a:extLst>
              </a:blip>
              <a:stretch>
                <a:fillRect/>
              </a:stretch>
            </a:blipFill>
          </p:spPr>
        </p:sp>
        <p:sp>
          <p:nvSpPr>
            <p:cNvPr id="29" name="TextBox 29"/>
            <p:cNvSpPr txBox="1"/>
            <p:nvPr/>
          </p:nvSpPr>
          <p:spPr>
            <a:xfrm>
              <a:off x="0" y="57150"/>
              <a:ext cx="6617855" cy="2848610"/>
            </a:xfrm>
            <a:prstGeom prst="rect">
              <a:avLst/>
            </a:prstGeom>
          </p:spPr>
          <p:txBody>
            <a:bodyPr lIns="0" tIns="0" rIns="0" bIns="0" rtlCol="0" anchor="t">
              <a:spAutoFit/>
            </a:bodyPr>
            <a:lstStyle/>
            <a:p>
              <a:pPr>
                <a:lnSpc>
                  <a:spcPts val="7800"/>
                </a:lnSpc>
              </a:pPr>
              <a:r>
                <a:rPr lang="en-US" sz="7800">
                  <a:solidFill>
                    <a:srgbClr val="F4E7E7"/>
                  </a:solidFill>
                  <a:latin typeface="Telegraf"/>
                </a:rPr>
                <a:t>Resource </a:t>
              </a:r>
            </a:p>
            <a:p>
              <a:pPr>
                <a:lnSpc>
                  <a:spcPts val="7800"/>
                </a:lnSpc>
              </a:pPr>
              <a:r>
                <a:rPr lang="en-US" sz="7800">
                  <a:solidFill>
                    <a:srgbClr val="F4E7E7"/>
                  </a:solidFill>
                  <a:latin typeface="Telegraf"/>
                </a:rPr>
                <a:t>Page</a:t>
              </a:r>
            </a:p>
          </p:txBody>
        </p:sp>
      </p:grpSp>
      <p:sp>
        <p:nvSpPr>
          <p:cNvPr id="30" name="TextBox 30"/>
          <p:cNvSpPr txBox="1"/>
          <p:nvPr/>
        </p:nvSpPr>
        <p:spPr>
          <a:xfrm>
            <a:off x="1028700" y="6728460"/>
            <a:ext cx="4963391" cy="2529840"/>
          </a:xfrm>
          <a:prstGeom prst="rect">
            <a:avLst/>
          </a:prstGeom>
        </p:spPr>
        <p:txBody>
          <a:bodyPr lIns="0" tIns="0" rIns="0" bIns="0" rtlCol="0" anchor="t">
            <a:spAutoFit/>
          </a:bodyPr>
          <a:lstStyle/>
          <a:p>
            <a:pPr>
              <a:lnSpc>
                <a:spcPts val="3359"/>
              </a:lnSpc>
            </a:pPr>
            <a:r>
              <a:rPr lang="en-US" sz="2400">
                <a:solidFill>
                  <a:srgbClr val="F4E7E7"/>
                </a:solidFill>
                <a:latin typeface="Telegraf"/>
              </a:rPr>
              <a:t>Use these design resources in your Canva Presentation.</a:t>
            </a:r>
          </a:p>
          <a:p>
            <a:pPr>
              <a:lnSpc>
                <a:spcPts val="3359"/>
              </a:lnSpc>
            </a:pPr>
            <a:r>
              <a:rPr lang="en-US" sz="2400">
                <a:solidFill>
                  <a:srgbClr val="F4E7E7"/>
                </a:solidFill>
                <a:latin typeface="Telegraf"/>
              </a:rPr>
              <a:t>Happy designing! </a:t>
            </a:r>
          </a:p>
          <a:p>
            <a:pPr>
              <a:lnSpc>
                <a:spcPts val="3359"/>
              </a:lnSpc>
            </a:pPr>
            <a:endParaRPr lang="en-US" sz="2400">
              <a:solidFill>
                <a:srgbClr val="F4E7E7"/>
              </a:solidFill>
              <a:latin typeface="Telegraf"/>
            </a:endParaRPr>
          </a:p>
          <a:p>
            <a:pPr>
              <a:lnSpc>
                <a:spcPts val="3359"/>
              </a:lnSpc>
            </a:pPr>
            <a:r>
              <a:rPr lang="en-US" sz="2400">
                <a:solidFill>
                  <a:srgbClr val="F4E7E7"/>
                </a:solidFill>
                <a:latin typeface="Telegraf"/>
              </a:rPr>
              <a:t>Delete or hide this page</a:t>
            </a:r>
          </a:p>
          <a:p>
            <a:pPr algn="l">
              <a:lnSpc>
                <a:spcPts val="3359"/>
              </a:lnSpc>
            </a:pPr>
            <a:r>
              <a:rPr lang="en-US" sz="2400">
                <a:solidFill>
                  <a:srgbClr val="F4E7E7"/>
                </a:solidFill>
                <a:latin typeface="Telegraf"/>
              </a:rPr>
              <a:t>before presenting. </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F4E7E7">
                <a:alpha val="29804"/>
              </a:srgbClr>
            </a:solidFill>
            <a:prstDash val="solid"/>
            <a:headEnd type="none" w="sm" len="sm"/>
            <a:tailEnd type="none" w="sm" len="sm"/>
          </a:ln>
        </p:spPr>
      </p:sp>
      <p:grpSp>
        <p:nvGrpSpPr>
          <p:cNvPr id="3" name="Group 3"/>
          <p:cNvGrpSpPr/>
          <p:nvPr/>
        </p:nvGrpSpPr>
        <p:grpSpPr>
          <a:xfrm>
            <a:off x="1028700" y="1028700"/>
            <a:ext cx="4963391" cy="2549153"/>
            <a:chOff x="0" y="0"/>
            <a:chExt cx="6617855" cy="3398871"/>
          </a:xfrm>
        </p:grpSpPr>
        <p:sp>
          <p:nvSpPr>
            <p:cNvPr id="4" name="Freeform 4"/>
            <p:cNvSpPr/>
            <p:nvPr/>
          </p:nvSpPr>
          <p:spPr>
            <a:xfrm flipH="1">
              <a:off x="0" y="3268920"/>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0" y="57150"/>
              <a:ext cx="6617855" cy="2848610"/>
            </a:xfrm>
            <a:prstGeom prst="rect">
              <a:avLst/>
            </a:prstGeom>
          </p:spPr>
          <p:txBody>
            <a:bodyPr lIns="0" tIns="0" rIns="0" bIns="0" rtlCol="0" anchor="t">
              <a:spAutoFit/>
            </a:bodyPr>
            <a:lstStyle/>
            <a:p>
              <a:pPr>
                <a:lnSpc>
                  <a:spcPts val="7800"/>
                </a:lnSpc>
              </a:pPr>
              <a:r>
                <a:rPr lang="en-US" sz="7800">
                  <a:solidFill>
                    <a:srgbClr val="F4E7E7"/>
                  </a:solidFill>
                  <a:latin typeface="Telegraf"/>
                </a:rPr>
                <a:t>Resource </a:t>
              </a:r>
            </a:p>
            <a:p>
              <a:pPr>
                <a:lnSpc>
                  <a:spcPts val="7800"/>
                </a:lnSpc>
              </a:pPr>
              <a:r>
                <a:rPr lang="en-US" sz="7800">
                  <a:solidFill>
                    <a:srgbClr val="F4E7E7"/>
                  </a:solidFill>
                  <a:latin typeface="Telegraf"/>
                </a:rPr>
                <a:t>Page</a:t>
              </a:r>
            </a:p>
          </p:txBody>
        </p:sp>
      </p:grpSp>
      <p:sp>
        <p:nvSpPr>
          <p:cNvPr id="6" name="TextBox 6"/>
          <p:cNvSpPr txBox="1"/>
          <p:nvPr/>
        </p:nvSpPr>
        <p:spPr>
          <a:xfrm>
            <a:off x="1028700" y="6309360"/>
            <a:ext cx="4963391" cy="2948940"/>
          </a:xfrm>
          <a:prstGeom prst="rect">
            <a:avLst/>
          </a:prstGeom>
        </p:spPr>
        <p:txBody>
          <a:bodyPr lIns="0" tIns="0" rIns="0" bIns="0" rtlCol="0" anchor="t">
            <a:spAutoFit/>
          </a:bodyPr>
          <a:lstStyle/>
          <a:p>
            <a:pPr>
              <a:lnSpc>
                <a:spcPts val="3359"/>
              </a:lnSpc>
            </a:pPr>
            <a:r>
              <a:rPr lang="en-US" sz="2400">
                <a:solidFill>
                  <a:srgbClr val="F4E7E7"/>
                </a:solidFill>
                <a:latin typeface="Telegraf"/>
              </a:rPr>
              <a:t>Find the magic and fun in presenting with Canva Presentations. Press the following keys while on Present mode! </a:t>
            </a:r>
          </a:p>
          <a:p>
            <a:pPr>
              <a:lnSpc>
                <a:spcPts val="3359"/>
              </a:lnSpc>
            </a:pPr>
            <a:endParaRPr lang="en-US" sz="2400">
              <a:solidFill>
                <a:srgbClr val="F4E7E7"/>
              </a:solidFill>
              <a:latin typeface="Telegraf"/>
            </a:endParaRPr>
          </a:p>
          <a:p>
            <a:pPr>
              <a:lnSpc>
                <a:spcPts val="3359"/>
              </a:lnSpc>
            </a:pPr>
            <a:r>
              <a:rPr lang="en-US" sz="2400">
                <a:solidFill>
                  <a:srgbClr val="F4E7E7"/>
                </a:solidFill>
                <a:latin typeface="Telegraf"/>
              </a:rPr>
              <a:t>Delete or hide this page</a:t>
            </a:r>
          </a:p>
          <a:p>
            <a:pPr algn="l">
              <a:lnSpc>
                <a:spcPts val="3359"/>
              </a:lnSpc>
            </a:pPr>
            <a:r>
              <a:rPr lang="en-US" sz="2400">
                <a:solidFill>
                  <a:srgbClr val="F4E7E7"/>
                </a:solidFill>
                <a:latin typeface="Telegraf"/>
              </a:rPr>
              <a:t>before presenting. </a:t>
            </a:r>
          </a:p>
        </p:txBody>
      </p:sp>
      <p:graphicFrame>
        <p:nvGraphicFramePr>
          <p:cNvPr id="7" name="Table 7"/>
          <p:cNvGraphicFramePr>
            <a:graphicFrameLocks noGrp="1"/>
          </p:cNvGraphicFramePr>
          <p:nvPr/>
        </p:nvGraphicFramePr>
        <p:xfrm>
          <a:off x="8379268" y="1703586"/>
          <a:ext cx="8400051" cy="7338879"/>
        </p:xfrm>
        <a:graphic>
          <a:graphicData uri="http://schemas.openxmlformats.org/drawingml/2006/table">
            <a:tbl>
              <a:tblPr/>
              <a:tblGrid>
                <a:gridCol w="4200025">
                  <a:extLst>
                    <a:ext uri="{9D8B030D-6E8A-4147-A177-3AD203B41FA5}">
                      <a16:colId xmlns:a16="http://schemas.microsoft.com/office/drawing/2014/main" val="20000"/>
                    </a:ext>
                  </a:extLst>
                </a:gridCol>
                <a:gridCol w="4200025">
                  <a:extLst>
                    <a:ext uri="{9D8B030D-6E8A-4147-A177-3AD203B41FA5}">
                      <a16:colId xmlns:a16="http://schemas.microsoft.com/office/drawing/2014/main" val="20001"/>
                    </a:ext>
                  </a:extLst>
                </a:gridCol>
              </a:tblGrid>
              <a:tr h="1760555">
                <a:tc>
                  <a:txBody>
                    <a:bodyPr/>
                    <a:lstStyle/>
                    <a:p>
                      <a:pPr algn="l">
                        <a:lnSpc>
                          <a:spcPts val="4200"/>
                        </a:lnSpc>
                        <a:defRPr/>
                      </a:pPr>
                      <a:r>
                        <a:rPr lang="en-US" sz="3000">
                          <a:solidFill>
                            <a:srgbClr val="F44747"/>
                          </a:solidFill>
                          <a:latin typeface="Telegraf Bold"/>
                        </a:rPr>
                        <a:t>B</a:t>
                      </a:r>
                      <a:r>
                        <a:rPr lang="en-US" sz="3000">
                          <a:solidFill>
                            <a:srgbClr val="F4E7E7"/>
                          </a:solidFill>
                          <a:latin typeface="Telegraf"/>
                        </a:rPr>
                        <a:t> for blur</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tcPr>
                </a:tc>
                <a:tc>
                  <a:txBody>
                    <a:bodyPr/>
                    <a:lstStyle/>
                    <a:p>
                      <a:pPr algn="l">
                        <a:lnSpc>
                          <a:spcPts val="4200"/>
                        </a:lnSpc>
                        <a:defRPr/>
                      </a:pPr>
                      <a:r>
                        <a:rPr lang="en-US" sz="3000">
                          <a:solidFill>
                            <a:srgbClr val="F44747"/>
                          </a:solidFill>
                          <a:latin typeface="Telegraf Bold"/>
                        </a:rPr>
                        <a:t>C</a:t>
                      </a:r>
                      <a:r>
                        <a:rPr lang="en-US" sz="3000">
                          <a:solidFill>
                            <a:srgbClr val="F4E7E7"/>
                          </a:solidFill>
                          <a:latin typeface="Telegraf"/>
                        </a:rPr>
                        <a:t> for confetti</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tcPr>
                </a:tc>
                <a:extLst>
                  <a:ext uri="{0D108BD9-81ED-4DB2-BD59-A6C34878D82A}">
                    <a16:rowId xmlns:a16="http://schemas.microsoft.com/office/drawing/2014/main" val="10000"/>
                  </a:ext>
                </a:extLst>
              </a:tr>
              <a:tr h="1760555">
                <a:tc>
                  <a:txBody>
                    <a:bodyPr/>
                    <a:lstStyle/>
                    <a:p>
                      <a:pPr algn="l">
                        <a:lnSpc>
                          <a:spcPts val="4200"/>
                        </a:lnSpc>
                        <a:defRPr/>
                      </a:pPr>
                      <a:r>
                        <a:rPr lang="en-US" sz="3000">
                          <a:solidFill>
                            <a:srgbClr val="F44747"/>
                          </a:solidFill>
                          <a:latin typeface="Telegraf Bold"/>
                        </a:rPr>
                        <a:t>D</a:t>
                      </a:r>
                      <a:r>
                        <a:rPr lang="en-US" sz="3000">
                          <a:solidFill>
                            <a:srgbClr val="F4E7E7"/>
                          </a:solidFill>
                          <a:latin typeface="Telegraf"/>
                        </a:rPr>
                        <a:t> for a drumroll</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tcPr>
                </a:tc>
                <a:tc>
                  <a:txBody>
                    <a:bodyPr/>
                    <a:lstStyle/>
                    <a:p>
                      <a:pPr algn="l">
                        <a:lnSpc>
                          <a:spcPts val="4200"/>
                        </a:lnSpc>
                        <a:defRPr/>
                      </a:pPr>
                      <a:r>
                        <a:rPr lang="en-US" sz="3000">
                          <a:solidFill>
                            <a:srgbClr val="F44747"/>
                          </a:solidFill>
                          <a:latin typeface="Telegraf Bold"/>
                        </a:rPr>
                        <a:t>M</a:t>
                      </a:r>
                      <a:r>
                        <a:rPr lang="en-US" sz="3000">
                          <a:solidFill>
                            <a:srgbClr val="F4E7E7"/>
                          </a:solidFill>
                          <a:latin typeface="Telegraf"/>
                        </a:rPr>
                        <a:t> for mic drop</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tcPr>
                </a:tc>
                <a:extLst>
                  <a:ext uri="{0D108BD9-81ED-4DB2-BD59-A6C34878D82A}">
                    <a16:rowId xmlns:a16="http://schemas.microsoft.com/office/drawing/2014/main" val="10001"/>
                  </a:ext>
                </a:extLst>
              </a:tr>
              <a:tr h="1760555">
                <a:tc>
                  <a:txBody>
                    <a:bodyPr/>
                    <a:lstStyle/>
                    <a:p>
                      <a:pPr algn="l">
                        <a:lnSpc>
                          <a:spcPts val="4200"/>
                        </a:lnSpc>
                        <a:defRPr/>
                      </a:pPr>
                      <a:r>
                        <a:rPr lang="en-US" sz="3000">
                          <a:solidFill>
                            <a:srgbClr val="F44747"/>
                          </a:solidFill>
                          <a:latin typeface="Telegraf Bold"/>
                        </a:rPr>
                        <a:t>O</a:t>
                      </a:r>
                      <a:r>
                        <a:rPr lang="en-US" sz="3000">
                          <a:solidFill>
                            <a:srgbClr val="F4E7E7"/>
                          </a:solidFill>
                          <a:latin typeface="Telegraf"/>
                        </a:rPr>
                        <a:t> for bubbles</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tcPr>
                </a:tc>
                <a:tc>
                  <a:txBody>
                    <a:bodyPr/>
                    <a:lstStyle/>
                    <a:p>
                      <a:pPr algn="l">
                        <a:lnSpc>
                          <a:spcPts val="4200"/>
                        </a:lnSpc>
                        <a:defRPr/>
                      </a:pPr>
                      <a:r>
                        <a:rPr lang="en-US" sz="3000">
                          <a:solidFill>
                            <a:srgbClr val="F44747"/>
                          </a:solidFill>
                          <a:latin typeface="Telegraf Bold"/>
                        </a:rPr>
                        <a:t>Q</a:t>
                      </a:r>
                      <a:r>
                        <a:rPr lang="en-US" sz="3000">
                          <a:solidFill>
                            <a:srgbClr val="F4E7E7"/>
                          </a:solidFill>
                          <a:latin typeface="Telegraf"/>
                        </a:rPr>
                        <a:t> for quiet</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9525" cap="flat" cmpd="sng" algn="ctr">
                      <a:solidFill>
                        <a:srgbClr val="F44747"/>
                      </a:solidFill>
                      <a:prstDash val="solid"/>
                      <a:round/>
                      <a:headEnd type="none" w="med" len="med"/>
                      <a:tailEnd type="none" w="med" len="med"/>
                    </a:lnB>
                  </a:tcPr>
                </a:tc>
                <a:extLst>
                  <a:ext uri="{0D108BD9-81ED-4DB2-BD59-A6C34878D82A}">
                    <a16:rowId xmlns:a16="http://schemas.microsoft.com/office/drawing/2014/main" val="10002"/>
                  </a:ext>
                </a:extLst>
              </a:tr>
              <a:tr h="2057214">
                <a:tc>
                  <a:txBody>
                    <a:bodyPr/>
                    <a:lstStyle/>
                    <a:p>
                      <a:pPr algn="l">
                        <a:lnSpc>
                          <a:spcPts val="4200"/>
                        </a:lnSpc>
                        <a:defRPr/>
                      </a:pPr>
                      <a:r>
                        <a:rPr lang="en-US" sz="3000">
                          <a:solidFill>
                            <a:srgbClr val="F44747"/>
                          </a:solidFill>
                          <a:latin typeface="Telegraf Bold"/>
                        </a:rPr>
                        <a:t>U</a:t>
                      </a:r>
                      <a:r>
                        <a:rPr lang="en-US" sz="3000">
                          <a:solidFill>
                            <a:srgbClr val="F4E7E7"/>
                          </a:solidFill>
                          <a:latin typeface="Telegraf"/>
                        </a:rPr>
                        <a:t> for unveil</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FFFFFF"/>
                      </a:solidFill>
                      <a:prstDash val="solid"/>
                      <a:round/>
                      <a:headEnd type="none" w="med" len="med"/>
                      <a:tailEnd type="none" w="med" len="med"/>
                    </a:lnB>
                  </a:tcPr>
                </a:tc>
                <a:tc>
                  <a:txBody>
                    <a:bodyPr/>
                    <a:lstStyle/>
                    <a:p>
                      <a:pPr algn="l">
                        <a:lnSpc>
                          <a:spcPts val="4200"/>
                        </a:lnSpc>
                        <a:defRPr/>
                      </a:pPr>
                      <a:r>
                        <a:rPr lang="en-US" sz="3000">
                          <a:solidFill>
                            <a:srgbClr val="F4E7E7"/>
                          </a:solidFill>
                          <a:latin typeface="Telegraf"/>
                        </a:rPr>
                        <a:t>Any number from</a:t>
                      </a:r>
                      <a:endParaRPr lang="en-US" sz="1100"/>
                    </a:p>
                    <a:p>
                      <a:pPr>
                        <a:lnSpc>
                          <a:spcPts val="4200"/>
                        </a:lnSpc>
                      </a:pPr>
                      <a:r>
                        <a:rPr lang="en-US" sz="3000">
                          <a:solidFill>
                            <a:srgbClr val="F44747"/>
                          </a:solidFill>
                          <a:latin typeface="Telegraf Bold"/>
                        </a:rPr>
                        <a:t>0-9</a:t>
                      </a:r>
                      <a:r>
                        <a:rPr lang="en-US" sz="3000">
                          <a:solidFill>
                            <a:srgbClr val="F4E7E7"/>
                          </a:solidFill>
                          <a:latin typeface="Telegraf"/>
                        </a:rPr>
                        <a:t> for a timer</a:t>
                      </a:r>
                    </a:p>
                  </a:txBody>
                  <a:tcPr marL="0" marR="0" marT="0" marB="0" anchor="ctr">
                    <a:lnL w="0" cap="flat" cmpd="sng" algn="ctr">
                      <a:solidFill>
                        <a:srgbClr val="000000"/>
                      </a:solidFill>
                      <a:prstDash val="solid"/>
                      <a:round/>
                      <a:headEnd type="none" w="med" len="med"/>
                      <a:tailEnd type="none" w="med" len="med"/>
                    </a:lnL>
                    <a:lnR w="0" cap="flat" cmpd="sng" algn="ctr">
                      <a:solidFill>
                        <a:srgbClr val="FFFFFF"/>
                      </a:solidFill>
                      <a:prstDash val="solid"/>
                      <a:round/>
                      <a:headEnd type="none" w="med" len="med"/>
                      <a:tailEnd type="none" w="med" len="med"/>
                    </a:lnR>
                    <a:lnT w="9525" cap="flat" cmpd="sng" algn="ctr">
                      <a:solidFill>
                        <a:srgbClr val="F44747"/>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3"/>
                  </a:ext>
                </a:extLst>
              </a:tr>
            </a:tbl>
          </a:graphicData>
        </a:graphic>
      </p:graphicFrame>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7B1919"/>
        </a:solidFill>
        <a:effectLst/>
      </p:bgPr>
    </p:bg>
    <p:spTree>
      <p:nvGrpSpPr>
        <p:cNvPr id="1" name=""/>
        <p:cNvGrpSpPr/>
        <p:nvPr/>
      </p:nvGrpSpPr>
      <p:grpSpPr>
        <a:xfrm>
          <a:off x="0" y="0"/>
          <a:ext cx="0" cy="0"/>
          <a:chOff x="0" y="0"/>
          <a:chExt cx="0" cy="0"/>
        </a:xfrm>
      </p:grpSpPr>
      <p:sp>
        <p:nvSpPr>
          <p:cNvPr id="2" name="AutoShape 2"/>
          <p:cNvSpPr/>
          <p:nvPr/>
        </p:nvSpPr>
        <p:spPr>
          <a:xfrm rot="-5400000">
            <a:off x="1792016" y="5146282"/>
            <a:ext cx="10257527" cy="0"/>
          </a:xfrm>
          <a:prstGeom prst="line">
            <a:avLst/>
          </a:prstGeom>
          <a:ln w="9525" cap="rnd">
            <a:solidFill>
              <a:srgbClr val="F4E7E7">
                <a:alpha val="29804"/>
              </a:srgbClr>
            </a:solidFill>
            <a:prstDash val="solid"/>
            <a:headEnd type="none" w="sm" len="sm"/>
            <a:tailEnd type="none" w="sm" len="sm"/>
          </a:ln>
        </p:spPr>
      </p:sp>
      <p:grpSp>
        <p:nvGrpSpPr>
          <p:cNvPr id="3" name="Group 3"/>
          <p:cNvGrpSpPr/>
          <p:nvPr/>
        </p:nvGrpSpPr>
        <p:grpSpPr>
          <a:xfrm>
            <a:off x="1028700" y="1028700"/>
            <a:ext cx="4963391" cy="2549153"/>
            <a:chOff x="0" y="0"/>
            <a:chExt cx="6617855" cy="3398871"/>
          </a:xfrm>
        </p:grpSpPr>
        <p:sp>
          <p:nvSpPr>
            <p:cNvPr id="4" name="Freeform 4"/>
            <p:cNvSpPr/>
            <p:nvPr/>
          </p:nvSpPr>
          <p:spPr>
            <a:xfrm flipH="1">
              <a:off x="0" y="3268920"/>
              <a:ext cx="5497916" cy="129951"/>
            </a:xfrm>
            <a:custGeom>
              <a:avLst/>
              <a:gdLst/>
              <a:ahLst/>
              <a:cxnLst/>
              <a:rect l="l" t="t" r="r" b="b"/>
              <a:pathLst>
                <a:path w="5497916" h="129951">
                  <a:moveTo>
                    <a:pt x="5497916" y="0"/>
                  </a:moveTo>
                  <a:lnTo>
                    <a:pt x="0" y="0"/>
                  </a:lnTo>
                  <a:lnTo>
                    <a:pt x="0" y="129951"/>
                  </a:lnTo>
                  <a:lnTo>
                    <a:pt x="5497916" y="129951"/>
                  </a:lnTo>
                  <a:lnTo>
                    <a:pt x="5497916"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5" name="TextBox 5"/>
            <p:cNvSpPr txBox="1"/>
            <p:nvPr/>
          </p:nvSpPr>
          <p:spPr>
            <a:xfrm>
              <a:off x="0" y="57150"/>
              <a:ext cx="6617855" cy="2848610"/>
            </a:xfrm>
            <a:prstGeom prst="rect">
              <a:avLst/>
            </a:prstGeom>
          </p:spPr>
          <p:txBody>
            <a:bodyPr lIns="0" tIns="0" rIns="0" bIns="0" rtlCol="0" anchor="t">
              <a:spAutoFit/>
            </a:bodyPr>
            <a:lstStyle/>
            <a:p>
              <a:pPr>
                <a:lnSpc>
                  <a:spcPts val="7800"/>
                </a:lnSpc>
              </a:pPr>
              <a:r>
                <a:rPr lang="en-US" sz="7800">
                  <a:solidFill>
                    <a:srgbClr val="F4E7E7"/>
                  </a:solidFill>
                  <a:latin typeface="Telegraf"/>
                </a:rPr>
                <a:t>Resource </a:t>
              </a:r>
            </a:p>
            <a:p>
              <a:pPr>
                <a:lnSpc>
                  <a:spcPts val="7800"/>
                </a:lnSpc>
              </a:pPr>
              <a:r>
                <a:rPr lang="en-US" sz="7800">
                  <a:solidFill>
                    <a:srgbClr val="F4E7E7"/>
                  </a:solidFill>
                  <a:latin typeface="Telegraf"/>
                </a:rPr>
                <a:t>Page</a:t>
              </a:r>
            </a:p>
          </p:txBody>
        </p:sp>
      </p:grpSp>
      <p:sp>
        <p:nvSpPr>
          <p:cNvPr id="6" name="TextBox 6"/>
          <p:cNvSpPr txBox="1"/>
          <p:nvPr/>
        </p:nvSpPr>
        <p:spPr>
          <a:xfrm>
            <a:off x="1028700" y="6309360"/>
            <a:ext cx="4963391" cy="2948940"/>
          </a:xfrm>
          <a:prstGeom prst="rect">
            <a:avLst/>
          </a:prstGeom>
        </p:spPr>
        <p:txBody>
          <a:bodyPr lIns="0" tIns="0" rIns="0" bIns="0" rtlCol="0" anchor="t">
            <a:spAutoFit/>
          </a:bodyPr>
          <a:lstStyle/>
          <a:p>
            <a:pPr>
              <a:lnSpc>
                <a:spcPts val="3359"/>
              </a:lnSpc>
            </a:pPr>
            <a:r>
              <a:rPr lang="en-US" sz="2400">
                <a:solidFill>
                  <a:srgbClr val="F4E7E7"/>
                </a:solidFill>
                <a:latin typeface="Telegraf"/>
              </a:rPr>
              <a:t>Presenting live not your thing?</a:t>
            </a:r>
          </a:p>
          <a:p>
            <a:pPr>
              <a:lnSpc>
                <a:spcPts val="3359"/>
              </a:lnSpc>
            </a:pPr>
            <a:r>
              <a:rPr lang="en-US" sz="2400">
                <a:solidFill>
                  <a:srgbClr val="F4E7E7"/>
                </a:solidFill>
                <a:latin typeface="Telegraf"/>
              </a:rPr>
              <a:t>No worries! Record your Canva Presentation your audience can watch at their own pace. </a:t>
            </a:r>
          </a:p>
          <a:p>
            <a:pPr>
              <a:lnSpc>
                <a:spcPts val="3359"/>
              </a:lnSpc>
            </a:pPr>
            <a:endParaRPr lang="en-US" sz="2400">
              <a:solidFill>
                <a:srgbClr val="F4E7E7"/>
              </a:solidFill>
              <a:latin typeface="Telegraf"/>
            </a:endParaRPr>
          </a:p>
          <a:p>
            <a:pPr algn="l">
              <a:lnSpc>
                <a:spcPts val="3359"/>
              </a:lnSpc>
            </a:pPr>
            <a:r>
              <a:rPr lang="en-US" sz="2400">
                <a:solidFill>
                  <a:srgbClr val="F4E7E7"/>
                </a:solidFill>
                <a:latin typeface="Telegraf"/>
              </a:rPr>
              <a:t>Don't forget to delete or hide this page before presenting. </a:t>
            </a:r>
          </a:p>
        </p:txBody>
      </p:sp>
      <p:graphicFrame>
        <p:nvGraphicFramePr>
          <p:cNvPr id="7" name="Table 7"/>
          <p:cNvGraphicFramePr>
            <a:graphicFrameLocks noGrp="1"/>
          </p:cNvGraphicFramePr>
          <p:nvPr/>
        </p:nvGraphicFramePr>
        <p:xfrm>
          <a:off x="7849466" y="1028700"/>
          <a:ext cx="9409834" cy="8229600"/>
        </p:xfrm>
        <a:graphic>
          <a:graphicData uri="http://schemas.openxmlformats.org/drawingml/2006/table">
            <a:tbl>
              <a:tblPr/>
              <a:tblGrid>
                <a:gridCol w="9409834">
                  <a:extLst>
                    <a:ext uri="{9D8B030D-6E8A-4147-A177-3AD203B41FA5}">
                      <a16:colId xmlns:a16="http://schemas.microsoft.com/office/drawing/2014/main" val="20000"/>
                    </a:ext>
                  </a:extLst>
                </a:gridCol>
              </a:tblGrid>
              <a:tr h="1316689">
                <a:tc>
                  <a:txBody>
                    <a:bodyPr/>
                    <a:lstStyle/>
                    <a:p>
                      <a:pPr algn="l">
                        <a:lnSpc>
                          <a:spcPts val="3080"/>
                        </a:lnSpc>
                        <a:defRPr/>
                      </a:pPr>
                      <a:r>
                        <a:rPr lang="en-US" sz="2200">
                          <a:solidFill>
                            <a:srgbClr val="F4E7E7"/>
                          </a:solidFill>
                          <a:latin typeface="Telegraf"/>
                        </a:rPr>
                        <a:t>Click the Share button on the top right corner of your screen and select </a:t>
                      </a:r>
                      <a:r>
                        <a:rPr lang="en-US" sz="2200">
                          <a:solidFill>
                            <a:srgbClr val="F44747"/>
                          </a:solidFill>
                          <a:latin typeface="Telegraf Bold"/>
                        </a:rPr>
                        <a:t>'Present and Record.'</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AD2727"/>
                      </a:solidFill>
                      <a:prstDash val="solid"/>
                      <a:round/>
                      <a:headEnd type="none" w="med" len="med"/>
                      <a:tailEnd type="none" w="med" len="med"/>
                    </a:lnT>
                    <a:lnB w="9525" cap="flat" cmpd="sng" algn="ctr">
                      <a:solidFill>
                        <a:srgbClr val="AD2727"/>
                      </a:solidFill>
                      <a:prstDash val="solid"/>
                      <a:round/>
                      <a:headEnd type="none" w="med" len="med"/>
                      <a:tailEnd type="none" w="med" len="med"/>
                    </a:lnB>
                  </a:tcPr>
                </a:tc>
                <a:extLst>
                  <a:ext uri="{0D108BD9-81ED-4DB2-BD59-A6C34878D82A}">
                    <a16:rowId xmlns:a16="http://schemas.microsoft.com/office/drawing/2014/main" val="10000"/>
                  </a:ext>
                </a:extLst>
              </a:tr>
              <a:tr h="1316689">
                <a:tc>
                  <a:txBody>
                    <a:bodyPr/>
                    <a:lstStyle/>
                    <a:p>
                      <a:pPr algn="l">
                        <a:lnSpc>
                          <a:spcPts val="3080"/>
                        </a:lnSpc>
                        <a:defRPr/>
                      </a:pPr>
                      <a:r>
                        <a:rPr lang="en-US" sz="2200">
                          <a:solidFill>
                            <a:srgbClr val="F4E7E7"/>
                          </a:solidFill>
                          <a:latin typeface="Telegraf"/>
                        </a:rPr>
                        <a:t>Click </a:t>
                      </a:r>
                      <a:r>
                        <a:rPr lang="en-US" sz="2200">
                          <a:solidFill>
                            <a:srgbClr val="F44747"/>
                          </a:solidFill>
                          <a:latin typeface="Telegraf Bold"/>
                        </a:rPr>
                        <a:t>‘Go to recording studio,’</a:t>
                      </a:r>
                      <a:r>
                        <a:rPr lang="en-US" sz="2200">
                          <a:solidFill>
                            <a:srgbClr val="F4E7E7"/>
                          </a:solidFill>
                          <a:latin typeface="Telegraf"/>
                        </a:rPr>
                        <a:t> where you can choose the video and audio source for your video presentation. </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AD2727"/>
                      </a:solidFill>
                      <a:prstDash val="solid"/>
                      <a:round/>
                      <a:headEnd type="none" w="med" len="med"/>
                      <a:tailEnd type="none" w="med" len="med"/>
                    </a:lnT>
                    <a:lnB w="9525" cap="flat" cmpd="sng" algn="ctr">
                      <a:solidFill>
                        <a:srgbClr val="AD2727"/>
                      </a:solidFill>
                      <a:prstDash val="solid"/>
                      <a:round/>
                      <a:headEnd type="none" w="med" len="med"/>
                      <a:tailEnd type="none" w="med" len="med"/>
                    </a:lnB>
                  </a:tcPr>
                </a:tc>
                <a:extLst>
                  <a:ext uri="{0D108BD9-81ED-4DB2-BD59-A6C34878D82A}">
                    <a16:rowId xmlns:a16="http://schemas.microsoft.com/office/drawing/2014/main" val="10001"/>
                  </a:ext>
                </a:extLst>
              </a:tr>
              <a:tr h="1316689">
                <a:tc>
                  <a:txBody>
                    <a:bodyPr/>
                    <a:lstStyle/>
                    <a:p>
                      <a:pPr algn="l">
                        <a:lnSpc>
                          <a:spcPts val="3080"/>
                        </a:lnSpc>
                        <a:defRPr/>
                      </a:pPr>
                      <a:r>
                        <a:rPr lang="en-US" sz="2200">
                          <a:solidFill>
                            <a:srgbClr val="F4E7E7"/>
                          </a:solidFill>
                          <a:latin typeface="Telegraf"/>
                        </a:rPr>
                        <a:t>Feel free to choose the </a:t>
                      </a:r>
                      <a:r>
                        <a:rPr lang="en-US" sz="2200">
                          <a:solidFill>
                            <a:srgbClr val="F44747"/>
                          </a:solidFill>
                          <a:latin typeface="Telegraf Bold"/>
                        </a:rPr>
                        <a:t>‘No camera’</a:t>
                      </a:r>
                      <a:r>
                        <a:rPr lang="en-US" sz="2200">
                          <a:solidFill>
                            <a:srgbClr val="F4E7E7"/>
                          </a:solidFill>
                          <a:latin typeface="Telegraf"/>
                        </a:rPr>
                        <a:t> option and record your voice only. </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AD2727"/>
                      </a:solidFill>
                      <a:prstDash val="solid"/>
                      <a:round/>
                      <a:headEnd type="none" w="med" len="med"/>
                      <a:tailEnd type="none" w="med" len="med"/>
                    </a:lnT>
                    <a:lnB w="9525" cap="flat" cmpd="sng" algn="ctr">
                      <a:solidFill>
                        <a:srgbClr val="AD2727"/>
                      </a:solidFill>
                      <a:prstDash val="solid"/>
                      <a:round/>
                      <a:headEnd type="none" w="med" len="med"/>
                      <a:tailEnd type="none" w="med" len="med"/>
                    </a:lnB>
                  </a:tcPr>
                </a:tc>
                <a:extLst>
                  <a:ext uri="{0D108BD9-81ED-4DB2-BD59-A6C34878D82A}">
                    <a16:rowId xmlns:a16="http://schemas.microsoft.com/office/drawing/2014/main" val="10002"/>
                  </a:ext>
                </a:extLst>
              </a:tr>
              <a:tr h="1316689">
                <a:tc>
                  <a:txBody>
                    <a:bodyPr/>
                    <a:lstStyle/>
                    <a:p>
                      <a:pPr algn="l">
                        <a:lnSpc>
                          <a:spcPts val="3080"/>
                        </a:lnSpc>
                        <a:defRPr/>
                      </a:pPr>
                      <a:r>
                        <a:rPr lang="en-US" sz="2200">
                          <a:solidFill>
                            <a:srgbClr val="F44747"/>
                          </a:solidFill>
                          <a:latin typeface="Telegraf Bold"/>
                        </a:rPr>
                        <a:t>Start recording,</a:t>
                      </a:r>
                      <a:r>
                        <a:rPr lang="en-US" sz="2200">
                          <a:solidFill>
                            <a:srgbClr val="F4E7E7"/>
                          </a:solidFill>
                          <a:latin typeface="Telegraf"/>
                        </a:rPr>
                        <a:t> and press pause in between takes if you have to.</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AD2727"/>
                      </a:solidFill>
                      <a:prstDash val="solid"/>
                      <a:round/>
                      <a:headEnd type="none" w="med" len="med"/>
                      <a:tailEnd type="none" w="med" len="med"/>
                    </a:lnT>
                    <a:lnB w="9525" cap="flat" cmpd="sng" algn="ctr">
                      <a:solidFill>
                        <a:srgbClr val="AD2727"/>
                      </a:solidFill>
                      <a:prstDash val="solid"/>
                      <a:round/>
                      <a:headEnd type="none" w="med" len="med"/>
                      <a:tailEnd type="none" w="med" len="med"/>
                    </a:lnB>
                  </a:tcPr>
                </a:tc>
                <a:extLst>
                  <a:ext uri="{0D108BD9-81ED-4DB2-BD59-A6C34878D82A}">
                    <a16:rowId xmlns:a16="http://schemas.microsoft.com/office/drawing/2014/main" val="10003"/>
                  </a:ext>
                </a:extLst>
              </a:tr>
              <a:tr h="1424290">
                <a:tc>
                  <a:txBody>
                    <a:bodyPr/>
                    <a:lstStyle/>
                    <a:p>
                      <a:pPr algn="l">
                        <a:lnSpc>
                          <a:spcPts val="3080"/>
                        </a:lnSpc>
                        <a:defRPr/>
                      </a:pPr>
                      <a:r>
                        <a:rPr lang="en-US" sz="2200">
                          <a:solidFill>
                            <a:srgbClr val="F4E7E7"/>
                          </a:solidFill>
                          <a:latin typeface="Telegraf"/>
                        </a:rPr>
                        <a:t>Once you're done, download your Canva Presentation in </a:t>
                      </a:r>
                      <a:r>
                        <a:rPr lang="en-US" sz="2200">
                          <a:solidFill>
                            <a:srgbClr val="F44747"/>
                          </a:solidFill>
                          <a:latin typeface="Telegraf Bold"/>
                        </a:rPr>
                        <a:t>MP4 file format</a:t>
                      </a:r>
                      <a:r>
                        <a:rPr lang="en-US" sz="2200">
                          <a:solidFill>
                            <a:srgbClr val="F4E7E7"/>
                          </a:solidFill>
                          <a:latin typeface="Telegraf"/>
                        </a:rPr>
                        <a:t> or get a link to your Talking Presentation and share it with others. </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AD2727"/>
                      </a:solidFill>
                      <a:prstDash val="solid"/>
                      <a:round/>
                      <a:headEnd type="none" w="med" len="med"/>
                      <a:tailEnd type="none" w="med" len="med"/>
                    </a:lnT>
                    <a:lnB w="9525" cap="flat" cmpd="sng" algn="ctr">
                      <a:solidFill>
                        <a:srgbClr val="AD2727"/>
                      </a:solidFill>
                      <a:prstDash val="solid"/>
                      <a:round/>
                      <a:headEnd type="none" w="med" len="med"/>
                      <a:tailEnd type="none" w="med" len="med"/>
                    </a:lnB>
                  </a:tcPr>
                </a:tc>
                <a:extLst>
                  <a:ext uri="{0D108BD9-81ED-4DB2-BD59-A6C34878D82A}">
                    <a16:rowId xmlns:a16="http://schemas.microsoft.com/office/drawing/2014/main" val="10004"/>
                  </a:ext>
                </a:extLst>
              </a:tr>
              <a:tr h="1538555">
                <a:tc>
                  <a:txBody>
                    <a:bodyPr/>
                    <a:lstStyle/>
                    <a:p>
                      <a:pPr algn="l">
                        <a:lnSpc>
                          <a:spcPts val="3080"/>
                        </a:lnSpc>
                        <a:defRPr/>
                      </a:pPr>
                      <a:r>
                        <a:rPr lang="en-US" sz="2200">
                          <a:solidFill>
                            <a:srgbClr val="F4E7E7"/>
                          </a:solidFill>
                          <a:latin typeface="Telegraf"/>
                        </a:rPr>
                        <a:t>You can also record a video inside the editor! Go to </a:t>
                      </a:r>
                      <a:r>
                        <a:rPr lang="en-US" sz="2200">
                          <a:solidFill>
                            <a:srgbClr val="F44747"/>
                          </a:solidFill>
                          <a:latin typeface="Telegraf Bold"/>
                        </a:rPr>
                        <a:t>'Uploads'</a:t>
                      </a:r>
                      <a:r>
                        <a:rPr lang="en-US" sz="2200">
                          <a:solidFill>
                            <a:srgbClr val="F4E7E7"/>
                          </a:solidFill>
                          <a:latin typeface="Telegraf"/>
                        </a:rPr>
                        <a:t> and click on</a:t>
                      </a:r>
                      <a:r>
                        <a:rPr lang="en-US" sz="2200">
                          <a:solidFill>
                            <a:srgbClr val="F44747"/>
                          </a:solidFill>
                          <a:latin typeface="Telegraf Bold"/>
                        </a:rPr>
                        <a:t> 'Record yourself'.</a:t>
                      </a:r>
                      <a:endParaRPr lang="en-US" sz="1100"/>
                    </a:p>
                  </a:txBody>
                  <a:tcPr marL="0" marR="0" marT="0" marB="0" anchor="ctr">
                    <a:lnL w="0" cap="flat" cmpd="sng" algn="ctr">
                      <a:solidFill>
                        <a:srgbClr val="000000"/>
                      </a:solidFill>
                      <a:prstDash val="solid"/>
                      <a:round/>
                      <a:headEnd type="none" w="med" len="med"/>
                      <a:tailEnd type="none" w="med" len="med"/>
                    </a:lnL>
                    <a:lnR w="0" cap="flat" cmpd="sng" algn="ctr">
                      <a:solidFill>
                        <a:srgbClr val="000000"/>
                      </a:solidFill>
                      <a:prstDash val="solid"/>
                      <a:round/>
                      <a:headEnd type="none" w="med" len="med"/>
                      <a:tailEnd type="none" w="med" len="med"/>
                    </a:lnR>
                    <a:lnT w="9525" cap="flat" cmpd="sng" algn="ctr">
                      <a:solidFill>
                        <a:srgbClr val="AD2727"/>
                      </a:solidFill>
                      <a:prstDash val="solid"/>
                      <a:round/>
                      <a:headEnd type="none" w="med" len="med"/>
                      <a:tailEnd type="none" w="med" len="med"/>
                    </a:lnT>
                    <a:lnB w="0" cap="flat" cmpd="sng" algn="ctr">
                      <a:solidFill>
                        <a:srgbClr val="FFFFFF"/>
                      </a:solidFill>
                      <a:prstDash val="solid"/>
                      <a:round/>
                      <a:headEnd type="none" w="med" len="med"/>
                      <a:tailEnd type="none" w="med" len="med"/>
                    </a:lnB>
                  </a:tcPr>
                </a:tc>
                <a:extLst>
                  <a:ext uri="{0D108BD9-81ED-4DB2-BD59-A6C34878D82A}">
                    <a16:rowId xmlns:a16="http://schemas.microsoft.com/office/drawing/2014/main" val="10005"/>
                  </a:ext>
                </a:extLst>
              </a:tr>
            </a:tbl>
          </a:graphicData>
        </a:graphic>
      </p:graphicFrame>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1028700" y="2053889"/>
            <a:ext cx="7181826" cy="6179223"/>
          </a:xfrm>
          <a:custGeom>
            <a:avLst/>
            <a:gdLst/>
            <a:ahLst/>
            <a:cxnLst/>
            <a:rect l="l" t="t" r="r" b="b"/>
            <a:pathLst>
              <a:path w="7181826" h="6179223">
                <a:moveTo>
                  <a:pt x="0" y="0"/>
                </a:moveTo>
                <a:lnTo>
                  <a:pt x="7181826" y="0"/>
                </a:lnTo>
                <a:lnTo>
                  <a:pt x="7181826" y="6179222"/>
                </a:lnTo>
                <a:lnTo>
                  <a:pt x="0" y="6179222"/>
                </a:lnTo>
                <a:lnTo>
                  <a:pt x="0" y="0"/>
                </a:lnTo>
                <a:close/>
              </a:path>
            </a:pathLst>
          </a:custGeom>
          <a:blipFill>
            <a:blip r:embed="rId2"/>
            <a:stretch>
              <a:fillRect/>
            </a:stretch>
          </a:blipFill>
        </p:spPr>
      </p:sp>
      <p:sp>
        <p:nvSpPr>
          <p:cNvPr id="3" name="Freeform 3"/>
          <p:cNvSpPr/>
          <p:nvPr/>
        </p:nvSpPr>
        <p:spPr>
          <a:xfrm>
            <a:off x="9518786" y="6537753"/>
            <a:ext cx="1116653" cy="899531"/>
          </a:xfrm>
          <a:custGeom>
            <a:avLst/>
            <a:gdLst/>
            <a:ahLst/>
            <a:cxnLst/>
            <a:rect l="l" t="t" r="r" b="b"/>
            <a:pathLst>
              <a:path w="1116653" h="899531">
                <a:moveTo>
                  <a:pt x="0" y="0"/>
                </a:moveTo>
                <a:lnTo>
                  <a:pt x="1116653" y="0"/>
                </a:lnTo>
                <a:lnTo>
                  <a:pt x="1116653" y="899532"/>
                </a:lnTo>
                <a:lnTo>
                  <a:pt x="0" y="899532"/>
                </a:lnTo>
                <a:lnTo>
                  <a:pt x="0" y="0"/>
                </a:lnTo>
                <a:close/>
              </a:path>
            </a:pathLst>
          </a:custGeom>
          <a:blipFill>
            <a:blip r:embed="rId3"/>
            <a:stretch>
              <a:fillRect r="-43529"/>
            </a:stretch>
          </a:blipFill>
        </p:spPr>
      </p:sp>
      <p:sp>
        <p:nvSpPr>
          <p:cNvPr id="4" name="TextBox 4"/>
          <p:cNvSpPr txBox="1"/>
          <p:nvPr/>
        </p:nvSpPr>
        <p:spPr>
          <a:xfrm>
            <a:off x="9518786" y="1744672"/>
            <a:ext cx="6572554" cy="2282825"/>
          </a:xfrm>
          <a:prstGeom prst="rect">
            <a:avLst/>
          </a:prstGeom>
        </p:spPr>
        <p:txBody>
          <a:bodyPr lIns="0" tIns="0" rIns="0" bIns="0" rtlCol="0" anchor="t">
            <a:spAutoFit/>
          </a:bodyPr>
          <a:lstStyle/>
          <a:p>
            <a:pPr>
              <a:lnSpc>
                <a:spcPts val="9100"/>
              </a:lnSpc>
              <a:spcBef>
                <a:spcPct val="0"/>
              </a:spcBef>
            </a:pPr>
            <a:r>
              <a:rPr lang="en-US" sz="6500">
                <a:solidFill>
                  <a:srgbClr val="FFFFFF"/>
                </a:solidFill>
                <a:latin typeface="Neue Machina Ultra-Bold"/>
              </a:rPr>
              <a:t>Trusted Platform</a:t>
            </a:r>
          </a:p>
        </p:txBody>
      </p:sp>
      <p:sp>
        <p:nvSpPr>
          <p:cNvPr id="5" name="TextBox 5"/>
          <p:cNvSpPr txBox="1"/>
          <p:nvPr/>
        </p:nvSpPr>
        <p:spPr>
          <a:xfrm>
            <a:off x="9775775" y="6764188"/>
            <a:ext cx="1996426" cy="1203319"/>
          </a:xfrm>
          <a:prstGeom prst="rect">
            <a:avLst/>
          </a:prstGeom>
        </p:spPr>
        <p:txBody>
          <a:bodyPr lIns="0" tIns="0" rIns="0" bIns="0" rtlCol="0" anchor="t">
            <a:spAutoFit/>
          </a:bodyPr>
          <a:lstStyle/>
          <a:p>
            <a:pPr>
              <a:lnSpc>
                <a:spcPts val="9800"/>
              </a:lnSpc>
              <a:spcBef>
                <a:spcPct val="0"/>
              </a:spcBef>
            </a:pPr>
            <a:r>
              <a:rPr lang="en-US" sz="7000">
                <a:solidFill>
                  <a:srgbClr val="FFFFFF"/>
                </a:solidFill>
                <a:latin typeface="Neue Machina Ultra-Bold"/>
              </a:rPr>
              <a:t>10K</a:t>
            </a:r>
          </a:p>
        </p:txBody>
      </p:sp>
      <p:sp>
        <p:nvSpPr>
          <p:cNvPr id="6" name="TextBox 6"/>
          <p:cNvSpPr txBox="1"/>
          <p:nvPr/>
        </p:nvSpPr>
        <p:spPr>
          <a:xfrm>
            <a:off x="9926444" y="7971082"/>
            <a:ext cx="1695088" cy="428371"/>
          </a:xfrm>
          <a:prstGeom prst="rect">
            <a:avLst/>
          </a:prstGeom>
        </p:spPr>
        <p:txBody>
          <a:bodyPr lIns="0" tIns="0" rIns="0" bIns="0" rtlCol="0" anchor="t">
            <a:spAutoFit/>
          </a:bodyPr>
          <a:lstStyle/>
          <a:p>
            <a:pPr>
              <a:lnSpc>
                <a:spcPts val="3541"/>
              </a:lnSpc>
            </a:pPr>
            <a:r>
              <a:rPr lang="en-US" sz="2199">
                <a:solidFill>
                  <a:srgbClr val="FFFFFF"/>
                </a:solidFill>
                <a:latin typeface="Rubik"/>
              </a:rPr>
              <a:t>Active Users</a:t>
            </a:r>
          </a:p>
        </p:txBody>
      </p:sp>
      <p:sp>
        <p:nvSpPr>
          <p:cNvPr id="7" name="Freeform 7"/>
          <p:cNvSpPr/>
          <p:nvPr/>
        </p:nvSpPr>
        <p:spPr>
          <a:xfrm>
            <a:off x="12805063" y="6537753"/>
            <a:ext cx="1116653" cy="899531"/>
          </a:xfrm>
          <a:custGeom>
            <a:avLst/>
            <a:gdLst/>
            <a:ahLst/>
            <a:cxnLst/>
            <a:rect l="l" t="t" r="r" b="b"/>
            <a:pathLst>
              <a:path w="1116653" h="899531">
                <a:moveTo>
                  <a:pt x="0" y="0"/>
                </a:moveTo>
                <a:lnTo>
                  <a:pt x="1116654" y="0"/>
                </a:lnTo>
                <a:lnTo>
                  <a:pt x="1116654" y="899532"/>
                </a:lnTo>
                <a:lnTo>
                  <a:pt x="0" y="899532"/>
                </a:lnTo>
                <a:lnTo>
                  <a:pt x="0" y="0"/>
                </a:lnTo>
                <a:close/>
              </a:path>
            </a:pathLst>
          </a:custGeom>
          <a:blipFill>
            <a:blip r:embed="rId3"/>
            <a:stretch>
              <a:fillRect r="-43529"/>
            </a:stretch>
          </a:blipFill>
        </p:spPr>
      </p:sp>
      <p:sp>
        <p:nvSpPr>
          <p:cNvPr id="8" name="TextBox 8"/>
          <p:cNvSpPr txBox="1"/>
          <p:nvPr/>
        </p:nvSpPr>
        <p:spPr>
          <a:xfrm>
            <a:off x="13062052" y="6764188"/>
            <a:ext cx="2481767" cy="1203319"/>
          </a:xfrm>
          <a:prstGeom prst="rect">
            <a:avLst/>
          </a:prstGeom>
        </p:spPr>
        <p:txBody>
          <a:bodyPr lIns="0" tIns="0" rIns="0" bIns="0" rtlCol="0" anchor="t">
            <a:spAutoFit/>
          </a:bodyPr>
          <a:lstStyle/>
          <a:p>
            <a:pPr>
              <a:lnSpc>
                <a:spcPts val="9800"/>
              </a:lnSpc>
              <a:spcBef>
                <a:spcPct val="0"/>
              </a:spcBef>
            </a:pPr>
            <a:r>
              <a:rPr lang="en-US" sz="7000">
                <a:solidFill>
                  <a:srgbClr val="FFFFFF"/>
                </a:solidFill>
                <a:latin typeface="Neue Machina Ultra-Bold"/>
              </a:rPr>
              <a:t>97%</a:t>
            </a:r>
          </a:p>
        </p:txBody>
      </p:sp>
      <p:sp>
        <p:nvSpPr>
          <p:cNvPr id="9" name="TextBox 9"/>
          <p:cNvSpPr txBox="1"/>
          <p:nvPr/>
        </p:nvSpPr>
        <p:spPr>
          <a:xfrm>
            <a:off x="13165096" y="7971082"/>
            <a:ext cx="2261319" cy="428371"/>
          </a:xfrm>
          <a:prstGeom prst="rect">
            <a:avLst/>
          </a:prstGeom>
        </p:spPr>
        <p:txBody>
          <a:bodyPr lIns="0" tIns="0" rIns="0" bIns="0" rtlCol="0" anchor="t">
            <a:spAutoFit/>
          </a:bodyPr>
          <a:lstStyle/>
          <a:p>
            <a:pPr>
              <a:lnSpc>
                <a:spcPts val="3541"/>
              </a:lnSpc>
            </a:pPr>
            <a:r>
              <a:rPr lang="en-US" sz="2199">
                <a:solidFill>
                  <a:srgbClr val="FFFFFF"/>
                </a:solidFill>
                <a:latin typeface="Rubik"/>
              </a:rPr>
              <a:t>Commited Users</a:t>
            </a:r>
          </a:p>
        </p:txBody>
      </p:sp>
      <p:sp>
        <p:nvSpPr>
          <p:cNvPr id="10" name="TextBox 10"/>
          <p:cNvSpPr txBox="1"/>
          <p:nvPr/>
        </p:nvSpPr>
        <p:spPr>
          <a:xfrm>
            <a:off x="9518786" y="4799022"/>
            <a:ext cx="6397140" cy="876046"/>
          </a:xfrm>
          <a:prstGeom prst="rect">
            <a:avLst/>
          </a:prstGeom>
        </p:spPr>
        <p:txBody>
          <a:bodyPr lIns="0" tIns="0" rIns="0" bIns="0" rtlCol="0" anchor="t">
            <a:spAutoFit/>
          </a:bodyPr>
          <a:lstStyle/>
          <a:p>
            <a:pPr>
              <a:lnSpc>
                <a:spcPts val="3541"/>
              </a:lnSpc>
            </a:pPr>
            <a:r>
              <a:rPr lang="en-US" sz="2199">
                <a:solidFill>
                  <a:srgbClr val="FFFFFF"/>
                </a:solidFill>
                <a:latin typeface="Rubik"/>
              </a:rPr>
              <a:t>So in other words, it's not about investing money but giving your time </a:t>
            </a:r>
          </a:p>
        </p:txBody>
      </p:sp>
      <p:sp>
        <p:nvSpPr>
          <p:cNvPr id="11" name="Freeform 11"/>
          <p:cNvSpPr/>
          <p:nvPr/>
        </p:nvSpPr>
        <p:spPr>
          <a:xfrm>
            <a:off x="-3095585" y="-2316499"/>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4">
              <a:alphaModFix amt="65000"/>
            </a:blip>
            <a:stretch>
              <a:fillRect/>
            </a:stretch>
          </a:blipFill>
        </p:spPr>
      </p:sp>
      <p:sp>
        <p:nvSpPr>
          <p:cNvPr id="12" name="Freeform 12"/>
          <p:cNvSpPr/>
          <p:nvPr/>
        </p:nvSpPr>
        <p:spPr>
          <a:xfrm>
            <a:off x="12237761" y="4646519"/>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4">
              <a:alphaModFix amt="65000"/>
            </a:blip>
            <a:stretch>
              <a:fillRect/>
            </a:stretch>
          </a:blipFill>
        </p:spPr>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grpSp>
        <p:nvGrpSpPr>
          <p:cNvPr id="2" name="Group 2"/>
          <p:cNvGrpSpPr/>
          <p:nvPr/>
        </p:nvGrpSpPr>
        <p:grpSpPr>
          <a:xfrm>
            <a:off x="14867859" y="1028700"/>
            <a:ext cx="2391441" cy="1434704"/>
            <a:chOff x="0" y="0"/>
            <a:chExt cx="3188588" cy="1912938"/>
          </a:xfrm>
        </p:grpSpPr>
        <p:sp>
          <p:nvSpPr>
            <p:cNvPr id="3" name="Freeform 3"/>
            <p:cNvSpPr/>
            <p:nvPr/>
          </p:nvSpPr>
          <p:spPr>
            <a:xfrm>
              <a:off x="1026246" y="0"/>
              <a:ext cx="1136096" cy="948124"/>
            </a:xfrm>
            <a:custGeom>
              <a:avLst/>
              <a:gdLst/>
              <a:ahLst/>
              <a:cxnLst/>
              <a:rect l="l" t="t" r="r" b="b"/>
              <a:pathLst>
                <a:path w="1136096" h="948124">
                  <a:moveTo>
                    <a:pt x="0" y="0"/>
                  </a:moveTo>
                  <a:lnTo>
                    <a:pt x="1136096" y="0"/>
                  </a:lnTo>
                  <a:lnTo>
                    <a:pt x="1136096" y="948124"/>
                  </a:lnTo>
                  <a:lnTo>
                    <a:pt x="0" y="94812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TextBox 4"/>
            <p:cNvSpPr txBox="1"/>
            <p:nvPr/>
          </p:nvSpPr>
          <p:spPr>
            <a:xfrm>
              <a:off x="0" y="1173163"/>
              <a:ext cx="3188588" cy="739775"/>
            </a:xfrm>
            <a:prstGeom prst="rect">
              <a:avLst/>
            </a:prstGeom>
          </p:spPr>
          <p:txBody>
            <a:bodyPr lIns="0" tIns="0" rIns="0" bIns="0" rtlCol="0" anchor="t">
              <a:spAutoFit/>
            </a:bodyPr>
            <a:lstStyle/>
            <a:p>
              <a:pPr algn="ctr">
                <a:lnSpc>
                  <a:spcPts val="2160"/>
                </a:lnSpc>
              </a:pPr>
              <a:r>
                <a:rPr lang="en-US" sz="1800">
                  <a:solidFill>
                    <a:srgbClr val="F4F4F4"/>
                  </a:solidFill>
                  <a:latin typeface="Telegraf Bold"/>
                </a:rPr>
                <a:t>ADD YOUR UNIVERSITY HERE</a:t>
              </a:r>
            </a:p>
          </p:txBody>
        </p:sp>
      </p:grpSp>
      <p:sp>
        <p:nvSpPr>
          <p:cNvPr id="5" name="Freeform 5"/>
          <p:cNvSpPr/>
          <p:nvPr/>
        </p:nvSpPr>
        <p:spPr>
          <a:xfrm>
            <a:off x="8308878" y="3300047"/>
            <a:ext cx="11810023" cy="10461246"/>
          </a:xfrm>
          <a:custGeom>
            <a:avLst/>
            <a:gdLst/>
            <a:ahLst/>
            <a:cxnLst/>
            <a:rect l="l" t="t" r="r" b="b"/>
            <a:pathLst>
              <a:path w="11810023" h="10461246">
                <a:moveTo>
                  <a:pt x="0" y="0"/>
                </a:moveTo>
                <a:lnTo>
                  <a:pt x="11810023" y="0"/>
                </a:lnTo>
                <a:lnTo>
                  <a:pt x="11810023" y="10461246"/>
                </a:lnTo>
                <a:lnTo>
                  <a:pt x="0" y="104612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grpSp>
        <p:nvGrpSpPr>
          <p:cNvPr id="6" name="Group 6"/>
          <p:cNvGrpSpPr/>
          <p:nvPr/>
        </p:nvGrpSpPr>
        <p:grpSpPr>
          <a:xfrm>
            <a:off x="988297" y="1028700"/>
            <a:ext cx="11892188" cy="2630833"/>
            <a:chOff x="0" y="0"/>
            <a:chExt cx="15856251" cy="3507777"/>
          </a:xfrm>
        </p:grpSpPr>
        <p:sp>
          <p:nvSpPr>
            <p:cNvPr id="7" name="TextBox 7"/>
            <p:cNvSpPr txBox="1"/>
            <p:nvPr/>
          </p:nvSpPr>
          <p:spPr>
            <a:xfrm>
              <a:off x="0" y="-123825"/>
              <a:ext cx="15856251" cy="2651125"/>
            </a:xfrm>
            <a:prstGeom prst="rect">
              <a:avLst/>
            </a:prstGeom>
          </p:spPr>
          <p:txBody>
            <a:bodyPr lIns="0" tIns="0" rIns="0" bIns="0" rtlCol="0" anchor="t">
              <a:spAutoFit/>
            </a:bodyPr>
            <a:lstStyle/>
            <a:p>
              <a:pPr>
                <a:lnSpc>
                  <a:spcPts val="15000"/>
                </a:lnSpc>
              </a:pPr>
              <a:r>
                <a:rPr lang="en-US" sz="12500">
                  <a:solidFill>
                    <a:srgbClr val="F4F4F4"/>
                  </a:solidFill>
                  <a:latin typeface="Telegraf"/>
                </a:rPr>
                <a:t>Thesis Defense</a:t>
              </a:r>
            </a:p>
          </p:txBody>
        </p:sp>
        <p:sp>
          <p:nvSpPr>
            <p:cNvPr id="8" name="TextBox 8"/>
            <p:cNvSpPr txBox="1"/>
            <p:nvPr/>
          </p:nvSpPr>
          <p:spPr>
            <a:xfrm>
              <a:off x="0" y="2793402"/>
              <a:ext cx="15856251" cy="714375"/>
            </a:xfrm>
            <a:prstGeom prst="rect">
              <a:avLst/>
            </a:prstGeom>
          </p:spPr>
          <p:txBody>
            <a:bodyPr lIns="0" tIns="0" rIns="0" bIns="0" rtlCol="0" anchor="t">
              <a:spAutoFit/>
            </a:bodyPr>
            <a:lstStyle/>
            <a:p>
              <a:pPr>
                <a:lnSpc>
                  <a:spcPts val="4200"/>
                </a:lnSpc>
              </a:pPr>
              <a:r>
                <a:rPr lang="en-US" sz="3000">
                  <a:solidFill>
                    <a:srgbClr val="E15269"/>
                  </a:solidFill>
                  <a:latin typeface="Telegraf"/>
                </a:rPr>
                <a:t>Add your thesis title here</a:t>
              </a:r>
            </a:p>
          </p:txBody>
        </p:sp>
      </p:grpSp>
      <p:grpSp>
        <p:nvGrpSpPr>
          <p:cNvPr id="9" name="Group 9"/>
          <p:cNvGrpSpPr/>
          <p:nvPr/>
        </p:nvGrpSpPr>
        <p:grpSpPr>
          <a:xfrm>
            <a:off x="1069103" y="5939648"/>
            <a:ext cx="6073998" cy="1000416"/>
            <a:chOff x="0" y="0"/>
            <a:chExt cx="8098664" cy="1333888"/>
          </a:xfrm>
        </p:grpSpPr>
        <p:sp>
          <p:nvSpPr>
            <p:cNvPr id="10" name="AutoShape 10"/>
            <p:cNvSpPr/>
            <p:nvPr/>
          </p:nvSpPr>
          <p:spPr>
            <a:xfrm>
              <a:off x="0" y="0"/>
              <a:ext cx="8098664" cy="0"/>
            </a:xfrm>
            <a:prstGeom prst="line">
              <a:avLst/>
            </a:prstGeom>
            <a:ln w="12700" cap="flat">
              <a:solidFill>
                <a:srgbClr val="E15269"/>
              </a:solidFill>
              <a:prstDash val="solid"/>
              <a:headEnd type="none" w="sm" len="sm"/>
              <a:tailEnd type="none" w="sm" len="sm"/>
            </a:ln>
          </p:spPr>
        </p:sp>
        <p:sp>
          <p:nvSpPr>
            <p:cNvPr id="11" name="TextBox 11"/>
            <p:cNvSpPr txBox="1"/>
            <p:nvPr/>
          </p:nvSpPr>
          <p:spPr>
            <a:xfrm>
              <a:off x="0" y="949713"/>
              <a:ext cx="8098664" cy="384175"/>
            </a:xfrm>
            <a:prstGeom prst="rect">
              <a:avLst/>
            </a:prstGeom>
          </p:spPr>
          <p:txBody>
            <a:bodyPr lIns="0" tIns="0" rIns="0" bIns="0" rtlCol="0" anchor="t">
              <a:spAutoFit/>
            </a:bodyPr>
            <a:lstStyle/>
            <a:p>
              <a:pPr>
                <a:lnSpc>
                  <a:spcPts val="2160"/>
                </a:lnSpc>
              </a:pPr>
              <a:r>
                <a:rPr lang="en-US" sz="1800">
                  <a:solidFill>
                    <a:srgbClr val="E15269"/>
                  </a:solidFill>
                  <a:latin typeface="Telegraf"/>
                </a:rPr>
                <a:t>WRITE YOUR COURSE HERE</a:t>
              </a:r>
            </a:p>
          </p:txBody>
        </p:sp>
        <p:sp>
          <p:nvSpPr>
            <p:cNvPr id="12" name="TextBox 12"/>
            <p:cNvSpPr txBox="1"/>
            <p:nvPr/>
          </p:nvSpPr>
          <p:spPr>
            <a:xfrm>
              <a:off x="0" y="255870"/>
              <a:ext cx="8098664" cy="551392"/>
            </a:xfrm>
            <a:prstGeom prst="rect">
              <a:avLst/>
            </a:prstGeom>
          </p:spPr>
          <p:txBody>
            <a:bodyPr lIns="0" tIns="0" rIns="0" bIns="0" rtlCol="0" anchor="t">
              <a:spAutoFit/>
            </a:bodyPr>
            <a:lstStyle/>
            <a:p>
              <a:pPr>
                <a:lnSpc>
                  <a:spcPts val="3250"/>
                </a:lnSpc>
              </a:pPr>
              <a:r>
                <a:rPr lang="en-US" sz="2500">
                  <a:solidFill>
                    <a:srgbClr val="F4F4F4"/>
                  </a:solidFill>
                  <a:latin typeface="Telegraf"/>
                </a:rPr>
                <a:t>Write your name here</a:t>
              </a:r>
            </a:p>
          </p:txBody>
        </p:sp>
      </p:grpSp>
      <p:grpSp>
        <p:nvGrpSpPr>
          <p:cNvPr id="13" name="Group 13"/>
          <p:cNvGrpSpPr/>
          <p:nvPr/>
        </p:nvGrpSpPr>
        <p:grpSpPr>
          <a:xfrm>
            <a:off x="1028700" y="7802691"/>
            <a:ext cx="6073998" cy="605446"/>
            <a:chOff x="0" y="0"/>
            <a:chExt cx="8098664" cy="807262"/>
          </a:xfrm>
        </p:grpSpPr>
        <p:sp>
          <p:nvSpPr>
            <p:cNvPr id="14" name="AutoShape 14"/>
            <p:cNvSpPr/>
            <p:nvPr/>
          </p:nvSpPr>
          <p:spPr>
            <a:xfrm>
              <a:off x="0" y="0"/>
              <a:ext cx="8098664" cy="0"/>
            </a:xfrm>
            <a:prstGeom prst="line">
              <a:avLst/>
            </a:prstGeom>
            <a:ln w="12700" cap="flat">
              <a:solidFill>
                <a:srgbClr val="E15269"/>
              </a:solidFill>
              <a:prstDash val="solid"/>
              <a:headEnd type="none" w="sm" len="sm"/>
              <a:tailEnd type="none" w="sm" len="sm"/>
            </a:ln>
          </p:spPr>
        </p:sp>
        <p:sp>
          <p:nvSpPr>
            <p:cNvPr id="15" name="TextBox 15"/>
            <p:cNvSpPr txBox="1"/>
            <p:nvPr/>
          </p:nvSpPr>
          <p:spPr>
            <a:xfrm>
              <a:off x="0" y="255870"/>
              <a:ext cx="8098664" cy="551392"/>
            </a:xfrm>
            <a:prstGeom prst="rect">
              <a:avLst/>
            </a:prstGeom>
          </p:spPr>
          <p:txBody>
            <a:bodyPr lIns="0" tIns="0" rIns="0" bIns="0" rtlCol="0" anchor="t">
              <a:spAutoFit/>
            </a:bodyPr>
            <a:lstStyle/>
            <a:p>
              <a:pPr>
                <a:lnSpc>
                  <a:spcPts val="3250"/>
                </a:lnSpc>
              </a:pPr>
              <a:r>
                <a:rPr lang="en-US" sz="2500">
                  <a:solidFill>
                    <a:srgbClr val="F4F4F4"/>
                  </a:solidFill>
                  <a:latin typeface="Telegraf"/>
                </a:rPr>
                <a:t>Write your thesis adviser's name here</a:t>
              </a:r>
            </a:p>
          </p:txBody>
        </p:sp>
      </p:gr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grpSp>
        <p:nvGrpSpPr>
          <p:cNvPr id="2" name="Group 2"/>
          <p:cNvGrpSpPr/>
          <p:nvPr/>
        </p:nvGrpSpPr>
        <p:grpSpPr>
          <a:xfrm>
            <a:off x="7251224" y="2967232"/>
            <a:ext cx="9483889" cy="4352537"/>
            <a:chOff x="0" y="0"/>
            <a:chExt cx="12645186" cy="5803382"/>
          </a:xfrm>
        </p:grpSpPr>
        <p:sp>
          <p:nvSpPr>
            <p:cNvPr id="3" name="TextBox 3"/>
            <p:cNvSpPr txBox="1"/>
            <p:nvPr/>
          </p:nvSpPr>
          <p:spPr>
            <a:xfrm>
              <a:off x="3" y="66675"/>
              <a:ext cx="12645183" cy="1762125"/>
            </a:xfrm>
            <a:prstGeom prst="rect">
              <a:avLst/>
            </a:prstGeom>
          </p:spPr>
          <p:txBody>
            <a:bodyPr lIns="0" tIns="0" rIns="0" bIns="0" rtlCol="0" anchor="t">
              <a:spAutoFit/>
            </a:bodyPr>
            <a:lstStyle/>
            <a:p>
              <a:pPr>
                <a:lnSpc>
                  <a:spcPts val="9000"/>
                </a:lnSpc>
              </a:pPr>
              <a:r>
                <a:rPr lang="en-US" sz="9000">
                  <a:solidFill>
                    <a:srgbClr val="F4F4F4"/>
                  </a:solidFill>
                  <a:latin typeface="Telegraf"/>
                </a:rPr>
                <a:t>Introduction</a:t>
              </a:r>
            </a:p>
          </p:txBody>
        </p:sp>
        <p:sp>
          <p:nvSpPr>
            <p:cNvPr id="4" name="TextBox 4"/>
            <p:cNvSpPr txBox="1"/>
            <p:nvPr/>
          </p:nvSpPr>
          <p:spPr>
            <a:xfrm>
              <a:off x="3" y="3048540"/>
              <a:ext cx="12645183" cy="2754842"/>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F4F4F4"/>
                  </a:solidFill>
                  <a:latin typeface="Telegraf"/>
                </a:rPr>
                <a:t>Write important points from the background of the study section of your research.</a:t>
              </a:r>
            </a:p>
            <a:p>
              <a:pPr>
                <a:lnSpc>
                  <a:spcPts val="3249"/>
                </a:lnSpc>
              </a:pPr>
              <a:endParaRPr lang="en-US" sz="2499">
                <a:solidFill>
                  <a:srgbClr val="F4F4F4"/>
                </a:solidFill>
                <a:latin typeface="Telegraf"/>
              </a:endParaRPr>
            </a:p>
            <a:p>
              <a:pPr marL="539749" lvl="1" indent="-269875" algn="l">
                <a:lnSpc>
                  <a:spcPts val="3249"/>
                </a:lnSpc>
                <a:buFont typeface="Arial"/>
                <a:buChar char="•"/>
              </a:pPr>
              <a:r>
                <a:rPr lang="en-US" sz="2499">
                  <a:solidFill>
                    <a:srgbClr val="F4F4F4"/>
                  </a:solidFill>
                  <a:latin typeface="Telegraf"/>
                </a:rPr>
                <a:t>Also write important points from the significance of the study section of your research.</a:t>
              </a:r>
            </a:p>
          </p:txBody>
        </p:sp>
        <p:sp>
          <p:nvSpPr>
            <p:cNvPr id="5" name="AutoShape 5"/>
            <p:cNvSpPr/>
            <p:nvPr/>
          </p:nvSpPr>
          <p:spPr>
            <a:xfrm>
              <a:off x="0" y="1797050"/>
              <a:ext cx="12645186" cy="0"/>
            </a:xfrm>
            <a:prstGeom prst="line">
              <a:avLst/>
            </a:prstGeom>
            <a:ln w="12700" cap="flat">
              <a:solidFill>
                <a:srgbClr val="E15269"/>
              </a:solidFill>
              <a:prstDash val="solid"/>
              <a:headEnd type="none" w="sm" len="sm"/>
              <a:tailEnd type="none" w="sm" len="sm"/>
            </a:ln>
          </p:spPr>
        </p:sp>
      </p:grpSp>
      <p:sp>
        <p:nvSpPr>
          <p:cNvPr id="6" name="Freeform 6"/>
          <p:cNvSpPr/>
          <p:nvPr/>
        </p:nvSpPr>
        <p:spPr>
          <a:xfrm rot="5400000">
            <a:off x="183501" y="2989748"/>
            <a:ext cx="6710244" cy="4307504"/>
          </a:xfrm>
          <a:custGeom>
            <a:avLst/>
            <a:gdLst/>
            <a:ahLst/>
            <a:cxnLst/>
            <a:rect l="l" t="t" r="r" b="b"/>
            <a:pathLst>
              <a:path w="6710244" h="4307504">
                <a:moveTo>
                  <a:pt x="0" y="0"/>
                </a:moveTo>
                <a:lnTo>
                  <a:pt x="6710245" y="0"/>
                </a:lnTo>
                <a:lnTo>
                  <a:pt x="6710245" y="4307504"/>
                </a:lnTo>
                <a:lnTo>
                  <a:pt x="0" y="43075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7251226" y="1000125"/>
            <a:ext cx="9483887" cy="295275"/>
          </a:xfrm>
          <a:prstGeom prst="rect">
            <a:avLst/>
          </a:prstGeom>
        </p:spPr>
        <p:txBody>
          <a:bodyPr lIns="0" tIns="0" rIns="0" bIns="0" rtlCol="0" anchor="t">
            <a:spAutoFit/>
          </a:bodyPr>
          <a:lstStyle/>
          <a:p>
            <a:pPr>
              <a:lnSpc>
                <a:spcPts val="2160"/>
              </a:lnSpc>
            </a:pPr>
            <a:r>
              <a:rPr lang="en-US" sz="1800" u="sng">
                <a:solidFill>
                  <a:srgbClr val="F4F4F4"/>
                </a:solidFill>
                <a:latin typeface="Telegraf"/>
              </a:rPr>
              <a:t>BACK TO OVERVIEW</a:t>
            </a:r>
          </a:p>
        </p:txBody>
      </p:sp>
      <p:sp>
        <p:nvSpPr>
          <p:cNvPr id="8" name="TextBox 8"/>
          <p:cNvSpPr txBox="1"/>
          <p:nvPr/>
        </p:nvSpPr>
        <p:spPr>
          <a:xfrm>
            <a:off x="7251226" y="8992870"/>
            <a:ext cx="9483887" cy="265430"/>
          </a:xfrm>
          <a:prstGeom prst="rect">
            <a:avLst/>
          </a:prstGeom>
        </p:spPr>
        <p:txBody>
          <a:bodyPr lIns="0" tIns="0" rIns="0" bIns="0" rtlCol="0" anchor="t">
            <a:spAutoFit/>
          </a:bodyPr>
          <a:lstStyle/>
          <a:p>
            <a:pPr>
              <a:lnSpc>
                <a:spcPts val="2080"/>
              </a:lnSpc>
            </a:pPr>
            <a:r>
              <a:rPr lang="en-US" sz="1600">
                <a:solidFill>
                  <a:srgbClr val="F4F4F4"/>
                </a:solidFill>
                <a:latin typeface="Telegraf Bold"/>
              </a:rPr>
              <a:t>Source: </a:t>
            </a:r>
            <a:r>
              <a:rPr lang="en-US" sz="1600">
                <a:solidFill>
                  <a:srgbClr val="F4F4F4"/>
                </a:solidFill>
                <a:latin typeface="Telegraf"/>
              </a:rPr>
              <a:t>Add your references here.</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grpSp>
        <p:nvGrpSpPr>
          <p:cNvPr id="2" name="Group 2"/>
          <p:cNvGrpSpPr/>
          <p:nvPr/>
        </p:nvGrpSpPr>
        <p:grpSpPr>
          <a:xfrm>
            <a:off x="10170981" y="1778875"/>
            <a:ext cx="7088319" cy="1854528"/>
            <a:chOff x="0" y="0"/>
            <a:chExt cx="9451093" cy="2472704"/>
          </a:xfrm>
        </p:grpSpPr>
        <p:sp>
          <p:nvSpPr>
            <p:cNvPr id="3" name="TextBox 3"/>
            <p:cNvSpPr txBox="1"/>
            <p:nvPr/>
          </p:nvSpPr>
          <p:spPr>
            <a:xfrm>
              <a:off x="0" y="347080"/>
              <a:ext cx="9451093" cy="1216871"/>
            </a:xfrm>
            <a:prstGeom prst="rect">
              <a:avLst/>
            </a:prstGeom>
          </p:spPr>
          <p:txBody>
            <a:bodyPr lIns="0" tIns="0" rIns="0" bIns="0" rtlCol="0" anchor="t">
              <a:spAutoFit/>
            </a:bodyPr>
            <a:lstStyle/>
            <a:p>
              <a:pPr marL="0" lvl="0" indent="0" algn="l">
                <a:lnSpc>
                  <a:spcPts val="3640"/>
                </a:lnSpc>
              </a:pPr>
              <a:r>
                <a:rPr lang="en-US" sz="2600">
                  <a:solidFill>
                    <a:srgbClr val="E15269"/>
                  </a:solidFill>
                  <a:latin typeface="Telegraf Bold"/>
                </a:rPr>
                <a:t>Write significant findings or idea from existing literature here.</a:t>
              </a:r>
            </a:p>
          </p:txBody>
        </p:sp>
        <p:sp>
          <p:nvSpPr>
            <p:cNvPr id="4" name="TextBox 4"/>
            <p:cNvSpPr txBox="1"/>
            <p:nvPr/>
          </p:nvSpPr>
          <p:spPr>
            <a:xfrm>
              <a:off x="0" y="1979732"/>
              <a:ext cx="9451093" cy="492972"/>
            </a:xfrm>
            <a:prstGeom prst="rect">
              <a:avLst/>
            </a:prstGeom>
          </p:spPr>
          <p:txBody>
            <a:bodyPr lIns="0" tIns="0" rIns="0" bIns="0" rtlCol="0" anchor="t">
              <a:spAutoFit/>
            </a:bodyPr>
            <a:lstStyle/>
            <a:p>
              <a:pPr marL="474981" lvl="1" indent="-237491" algn="l">
                <a:lnSpc>
                  <a:spcPts val="2860"/>
                </a:lnSpc>
                <a:buFont typeface="Arial"/>
                <a:buChar char="•"/>
              </a:pPr>
              <a:r>
                <a:rPr lang="en-US" sz="2200">
                  <a:solidFill>
                    <a:srgbClr val="F4F4F4"/>
                  </a:solidFill>
                  <a:latin typeface="Telegraf"/>
                </a:rPr>
                <a:t>Briefly elaborate on the finding or idea.</a:t>
              </a:r>
            </a:p>
          </p:txBody>
        </p:sp>
        <p:sp>
          <p:nvSpPr>
            <p:cNvPr id="5" name="AutoShape 5"/>
            <p:cNvSpPr/>
            <p:nvPr/>
          </p:nvSpPr>
          <p:spPr>
            <a:xfrm>
              <a:off x="0" y="0"/>
              <a:ext cx="9197093" cy="0"/>
            </a:xfrm>
            <a:prstGeom prst="line">
              <a:avLst/>
            </a:prstGeom>
            <a:ln w="12700" cap="flat">
              <a:solidFill>
                <a:srgbClr val="E15269"/>
              </a:solidFill>
              <a:prstDash val="solid"/>
              <a:headEnd type="none" w="sm" len="sm"/>
              <a:tailEnd type="none" w="sm" len="sm"/>
            </a:ln>
          </p:spPr>
        </p:sp>
      </p:grpSp>
      <p:sp>
        <p:nvSpPr>
          <p:cNvPr id="6" name="Freeform 6"/>
          <p:cNvSpPr/>
          <p:nvPr/>
        </p:nvSpPr>
        <p:spPr>
          <a:xfrm rot="-537795" flipH="1">
            <a:off x="-343883" y="4579865"/>
            <a:ext cx="8848833" cy="11878257"/>
          </a:xfrm>
          <a:custGeom>
            <a:avLst/>
            <a:gdLst/>
            <a:ahLst/>
            <a:cxnLst/>
            <a:rect l="l" t="t" r="r" b="b"/>
            <a:pathLst>
              <a:path w="8848833" h="11878257">
                <a:moveTo>
                  <a:pt x="8848833" y="0"/>
                </a:moveTo>
                <a:lnTo>
                  <a:pt x="0" y="0"/>
                </a:lnTo>
                <a:lnTo>
                  <a:pt x="0" y="11878256"/>
                </a:lnTo>
                <a:lnTo>
                  <a:pt x="8848833" y="11878256"/>
                </a:lnTo>
                <a:lnTo>
                  <a:pt x="8848833"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7"/>
          <p:cNvSpPr txBox="1"/>
          <p:nvPr/>
        </p:nvSpPr>
        <p:spPr>
          <a:xfrm>
            <a:off x="1028700" y="1845550"/>
            <a:ext cx="8115300" cy="2028825"/>
          </a:xfrm>
          <a:prstGeom prst="rect">
            <a:avLst/>
          </a:prstGeom>
        </p:spPr>
        <p:txBody>
          <a:bodyPr lIns="0" tIns="0" rIns="0" bIns="0" rtlCol="0" anchor="t">
            <a:spAutoFit/>
          </a:bodyPr>
          <a:lstStyle/>
          <a:p>
            <a:pPr marL="0" lvl="0" indent="0" algn="l">
              <a:lnSpc>
                <a:spcPts val="7500"/>
              </a:lnSpc>
            </a:pPr>
            <a:r>
              <a:rPr lang="en-US" sz="7500">
                <a:solidFill>
                  <a:srgbClr val="F4F4F4"/>
                </a:solidFill>
                <a:latin typeface="Telegraf"/>
              </a:rPr>
              <a:t>Review of Related Literature</a:t>
            </a:r>
          </a:p>
        </p:txBody>
      </p:sp>
      <p:sp>
        <p:nvSpPr>
          <p:cNvPr id="8" name="TextBox 8"/>
          <p:cNvSpPr txBox="1"/>
          <p:nvPr/>
        </p:nvSpPr>
        <p:spPr>
          <a:xfrm>
            <a:off x="1028700" y="1000125"/>
            <a:ext cx="7769781" cy="295275"/>
          </a:xfrm>
          <a:prstGeom prst="rect">
            <a:avLst/>
          </a:prstGeom>
        </p:spPr>
        <p:txBody>
          <a:bodyPr lIns="0" tIns="0" rIns="0" bIns="0" rtlCol="0" anchor="t">
            <a:spAutoFit/>
          </a:bodyPr>
          <a:lstStyle/>
          <a:p>
            <a:pPr>
              <a:lnSpc>
                <a:spcPts val="2160"/>
              </a:lnSpc>
            </a:pPr>
            <a:r>
              <a:rPr lang="en-US" sz="1800" u="sng">
                <a:solidFill>
                  <a:srgbClr val="F4F4F4"/>
                </a:solidFill>
                <a:latin typeface="Telegraf"/>
              </a:rPr>
              <a:t>BACK TO OVERVIEW</a:t>
            </a:r>
          </a:p>
        </p:txBody>
      </p:sp>
      <p:sp>
        <p:nvSpPr>
          <p:cNvPr id="9" name="TextBox 9"/>
          <p:cNvSpPr txBox="1"/>
          <p:nvPr/>
        </p:nvSpPr>
        <p:spPr>
          <a:xfrm>
            <a:off x="10170981" y="8928180"/>
            <a:ext cx="7088319" cy="265430"/>
          </a:xfrm>
          <a:prstGeom prst="rect">
            <a:avLst/>
          </a:prstGeom>
        </p:spPr>
        <p:txBody>
          <a:bodyPr lIns="0" tIns="0" rIns="0" bIns="0" rtlCol="0" anchor="t">
            <a:spAutoFit/>
          </a:bodyPr>
          <a:lstStyle/>
          <a:p>
            <a:pPr>
              <a:lnSpc>
                <a:spcPts val="2079"/>
              </a:lnSpc>
            </a:pPr>
            <a:r>
              <a:rPr lang="en-US" sz="1599">
                <a:solidFill>
                  <a:srgbClr val="F4F4F4"/>
                </a:solidFill>
                <a:latin typeface="Telegraf Bold"/>
              </a:rPr>
              <a:t>Source: </a:t>
            </a:r>
            <a:r>
              <a:rPr lang="en-US" sz="1599">
                <a:solidFill>
                  <a:srgbClr val="F4F4F4"/>
                </a:solidFill>
                <a:latin typeface="Telegraf"/>
              </a:rPr>
              <a:t>Add your references here.</a:t>
            </a:r>
          </a:p>
        </p:txBody>
      </p:sp>
      <p:grpSp>
        <p:nvGrpSpPr>
          <p:cNvPr id="10" name="Group 10"/>
          <p:cNvGrpSpPr/>
          <p:nvPr/>
        </p:nvGrpSpPr>
        <p:grpSpPr>
          <a:xfrm>
            <a:off x="10170981" y="5367815"/>
            <a:ext cx="7088319" cy="1854528"/>
            <a:chOff x="0" y="0"/>
            <a:chExt cx="9451093" cy="2472704"/>
          </a:xfrm>
        </p:grpSpPr>
        <p:sp>
          <p:nvSpPr>
            <p:cNvPr id="11" name="TextBox 11"/>
            <p:cNvSpPr txBox="1"/>
            <p:nvPr/>
          </p:nvSpPr>
          <p:spPr>
            <a:xfrm>
              <a:off x="0" y="347080"/>
              <a:ext cx="9451093" cy="1216871"/>
            </a:xfrm>
            <a:prstGeom prst="rect">
              <a:avLst/>
            </a:prstGeom>
          </p:spPr>
          <p:txBody>
            <a:bodyPr lIns="0" tIns="0" rIns="0" bIns="0" rtlCol="0" anchor="t">
              <a:spAutoFit/>
            </a:bodyPr>
            <a:lstStyle/>
            <a:p>
              <a:pPr marL="0" lvl="0" indent="0" algn="l">
                <a:lnSpc>
                  <a:spcPts val="3640"/>
                </a:lnSpc>
              </a:pPr>
              <a:r>
                <a:rPr lang="en-US" sz="2600">
                  <a:solidFill>
                    <a:srgbClr val="E15269"/>
                  </a:solidFill>
                  <a:latin typeface="Telegraf Bold"/>
                </a:rPr>
                <a:t>Write significant findings or idea from existing literature here.</a:t>
              </a:r>
            </a:p>
          </p:txBody>
        </p:sp>
        <p:sp>
          <p:nvSpPr>
            <p:cNvPr id="12" name="TextBox 12"/>
            <p:cNvSpPr txBox="1"/>
            <p:nvPr/>
          </p:nvSpPr>
          <p:spPr>
            <a:xfrm>
              <a:off x="0" y="1979732"/>
              <a:ext cx="9451093" cy="492972"/>
            </a:xfrm>
            <a:prstGeom prst="rect">
              <a:avLst/>
            </a:prstGeom>
          </p:spPr>
          <p:txBody>
            <a:bodyPr lIns="0" tIns="0" rIns="0" bIns="0" rtlCol="0" anchor="t">
              <a:spAutoFit/>
            </a:bodyPr>
            <a:lstStyle/>
            <a:p>
              <a:pPr marL="474981" lvl="1" indent="-237491" algn="l">
                <a:lnSpc>
                  <a:spcPts val="2860"/>
                </a:lnSpc>
                <a:buFont typeface="Arial"/>
                <a:buChar char="•"/>
              </a:pPr>
              <a:r>
                <a:rPr lang="en-US" sz="2200">
                  <a:solidFill>
                    <a:srgbClr val="F4F4F4"/>
                  </a:solidFill>
                  <a:latin typeface="Telegraf"/>
                </a:rPr>
                <a:t>Briefly elaborate on the finding or idea.</a:t>
              </a:r>
            </a:p>
          </p:txBody>
        </p:sp>
        <p:sp>
          <p:nvSpPr>
            <p:cNvPr id="13" name="AutoShape 13"/>
            <p:cNvSpPr/>
            <p:nvPr/>
          </p:nvSpPr>
          <p:spPr>
            <a:xfrm>
              <a:off x="0" y="0"/>
              <a:ext cx="9197093" cy="0"/>
            </a:xfrm>
            <a:prstGeom prst="line">
              <a:avLst/>
            </a:prstGeom>
            <a:ln w="12700" cap="flat">
              <a:solidFill>
                <a:srgbClr val="E15269"/>
              </a:solidFill>
              <a:prstDash val="solid"/>
              <a:headEnd type="none" w="sm" len="sm"/>
              <a:tailEnd type="none" w="sm" len="sm"/>
            </a:ln>
          </p:spPr>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grpSp>
        <p:nvGrpSpPr>
          <p:cNvPr id="2" name="Group 2"/>
          <p:cNvGrpSpPr/>
          <p:nvPr/>
        </p:nvGrpSpPr>
        <p:grpSpPr>
          <a:xfrm>
            <a:off x="6791712" y="5769996"/>
            <a:ext cx="4704576" cy="3488304"/>
            <a:chOff x="0" y="0"/>
            <a:chExt cx="6272768" cy="4651072"/>
          </a:xfrm>
        </p:grpSpPr>
        <p:sp>
          <p:nvSpPr>
            <p:cNvPr id="3" name="TextBox 3"/>
            <p:cNvSpPr txBox="1"/>
            <p:nvPr/>
          </p:nvSpPr>
          <p:spPr>
            <a:xfrm>
              <a:off x="0" y="1291064"/>
              <a:ext cx="6272768" cy="1216871"/>
            </a:xfrm>
            <a:prstGeom prst="rect">
              <a:avLst/>
            </a:prstGeom>
          </p:spPr>
          <p:txBody>
            <a:bodyPr lIns="0" tIns="0" rIns="0" bIns="0" rtlCol="0" anchor="t">
              <a:spAutoFit/>
            </a:bodyPr>
            <a:lstStyle/>
            <a:p>
              <a:pPr>
                <a:lnSpc>
                  <a:spcPts val="3640"/>
                </a:lnSpc>
              </a:pPr>
              <a:r>
                <a:rPr lang="en-US" sz="2600">
                  <a:solidFill>
                    <a:srgbClr val="E15269"/>
                  </a:solidFill>
                  <a:latin typeface="Telegraf Bold"/>
                </a:rPr>
                <a:t>Write your</a:t>
              </a:r>
            </a:p>
            <a:p>
              <a:pPr marL="0" lvl="0" indent="0">
                <a:lnSpc>
                  <a:spcPts val="3640"/>
                </a:lnSpc>
              </a:pPr>
              <a:r>
                <a:rPr lang="en-US" sz="2600">
                  <a:solidFill>
                    <a:srgbClr val="E15269"/>
                  </a:solidFill>
                  <a:latin typeface="Telegraf Bold"/>
                </a:rPr>
                <a:t>hypothesis here</a:t>
              </a:r>
            </a:p>
          </p:txBody>
        </p:sp>
        <p:sp>
          <p:nvSpPr>
            <p:cNvPr id="4" name="TextBox 4"/>
            <p:cNvSpPr txBox="1"/>
            <p:nvPr/>
          </p:nvSpPr>
          <p:spPr>
            <a:xfrm>
              <a:off x="0" y="3006979"/>
              <a:ext cx="6272768" cy="975572"/>
            </a:xfrm>
            <a:prstGeom prst="rect">
              <a:avLst/>
            </a:prstGeom>
          </p:spPr>
          <p:txBody>
            <a:bodyPr lIns="0" tIns="0" rIns="0" bIns="0" rtlCol="0" anchor="t">
              <a:spAutoFit/>
            </a:bodyPr>
            <a:lstStyle/>
            <a:p>
              <a:pPr>
                <a:lnSpc>
                  <a:spcPts val="2860"/>
                </a:lnSpc>
              </a:pPr>
              <a:r>
                <a:rPr lang="en-US" sz="2200">
                  <a:solidFill>
                    <a:srgbClr val="F4F4F4"/>
                  </a:solidFill>
                  <a:latin typeface="Telegraf"/>
                </a:rPr>
                <a:t>Briefly elaborate on your</a:t>
              </a:r>
            </a:p>
            <a:p>
              <a:pPr>
                <a:lnSpc>
                  <a:spcPts val="2860"/>
                </a:lnSpc>
              </a:pPr>
              <a:r>
                <a:rPr lang="en-US" sz="2200">
                  <a:solidFill>
                    <a:srgbClr val="F4F4F4"/>
                  </a:solidFill>
                  <a:latin typeface="Telegraf"/>
                </a:rPr>
                <a:t>proposed hypothesis.</a:t>
              </a:r>
            </a:p>
          </p:txBody>
        </p:sp>
        <p:sp>
          <p:nvSpPr>
            <p:cNvPr id="5" name="Freeform 5"/>
            <p:cNvSpPr/>
            <p:nvPr/>
          </p:nvSpPr>
          <p:spPr>
            <a:xfrm>
              <a:off x="0" y="0"/>
              <a:ext cx="1246419" cy="906658"/>
            </a:xfrm>
            <a:custGeom>
              <a:avLst/>
              <a:gdLst/>
              <a:ahLst/>
              <a:cxnLst/>
              <a:rect l="l" t="t" r="r" b="b"/>
              <a:pathLst>
                <a:path w="1246419" h="906658">
                  <a:moveTo>
                    <a:pt x="0" y="0"/>
                  </a:moveTo>
                  <a:lnTo>
                    <a:pt x="1246419" y="0"/>
                  </a:lnTo>
                  <a:lnTo>
                    <a:pt x="1246419" y="906658"/>
                  </a:lnTo>
                  <a:lnTo>
                    <a:pt x="0" y="906658"/>
                  </a:lnTo>
                  <a:lnTo>
                    <a:pt x="0" y="0"/>
                  </a:lnTo>
                  <a:close/>
                </a:path>
              </a:pathLst>
            </a:custGeom>
            <a:blipFill>
              <a:blip r:embed="rId2">
                <a:alphaModFix amt="53000"/>
                <a:extLst>
                  <a:ext uri="{96DAC541-7B7A-43D3-8B79-37D633B846F1}">
                    <asvg:svgBlip xmlns:asvg="http://schemas.microsoft.com/office/drawing/2016/SVG/main" r:embed="rId3"/>
                  </a:ext>
                </a:extLst>
              </a:blip>
              <a:stretch>
                <a:fillRect/>
              </a:stretch>
            </a:blipFill>
          </p:spPr>
        </p:sp>
        <p:sp>
          <p:nvSpPr>
            <p:cNvPr id="6" name="AutoShape 6"/>
            <p:cNvSpPr/>
            <p:nvPr/>
          </p:nvSpPr>
          <p:spPr>
            <a:xfrm>
              <a:off x="9" y="4638372"/>
              <a:ext cx="6272759" cy="0"/>
            </a:xfrm>
            <a:prstGeom prst="line">
              <a:avLst/>
            </a:prstGeom>
            <a:ln w="12700" cap="flat">
              <a:solidFill>
                <a:srgbClr val="E15269"/>
              </a:solidFill>
              <a:prstDash val="solid"/>
              <a:headEnd type="none" w="sm" len="sm"/>
              <a:tailEnd type="none" w="sm" len="sm"/>
            </a:ln>
          </p:spPr>
        </p:sp>
      </p:grpSp>
      <p:sp>
        <p:nvSpPr>
          <p:cNvPr id="7" name="Freeform 7"/>
          <p:cNvSpPr/>
          <p:nvPr/>
        </p:nvSpPr>
        <p:spPr>
          <a:xfrm rot="1745090">
            <a:off x="10078156" y="-1578012"/>
            <a:ext cx="8925744" cy="6158847"/>
          </a:xfrm>
          <a:custGeom>
            <a:avLst/>
            <a:gdLst/>
            <a:ahLst/>
            <a:cxnLst/>
            <a:rect l="l" t="t" r="r" b="b"/>
            <a:pathLst>
              <a:path w="8925744" h="6158847">
                <a:moveTo>
                  <a:pt x="0" y="0"/>
                </a:moveTo>
                <a:lnTo>
                  <a:pt x="8925744" y="0"/>
                </a:lnTo>
                <a:lnTo>
                  <a:pt x="8925744" y="6158846"/>
                </a:lnTo>
                <a:lnTo>
                  <a:pt x="0" y="6158846"/>
                </a:lnTo>
                <a:lnTo>
                  <a:pt x="0" y="0"/>
                </a:lnTo>
                <a:close/>
              </a:path>
            </a:pathLst>
          </a:custGeom>
          <a:blipFill>
            <a:blip r:embed="rId4">
              <a:alphaModFix amt="64000"/>
              <a:extLst>
                <a:ext uri="{96DAC541-7B7A-43D3-8B79-37D633B846F1}">
                  <asvg:svgBlip xmlns:asvg="http://schemas.microsoft.com/office/drawing/2016/SVG/main" r:embed="rId5"/>
                </a:ext>
              </a:extLst>
            </a:blip>
            <a:stretch>
              <a:fillRect/>
            </a:stretch>
          </a:blipFill>
        </p:spPr>
      </p:sp>
      <p:grpSp>
        <p:nvGrpSpPr>
          <p:cNvPr id="8" name="Group 8"/>
          <p:cNvGrpSpPr/>
          <p:nvPr/>
        </p:nvGrpSpPr>
        <p:grpSpPr>
          <a:xfrm>
            <a:off x="12554731" y="5547595"/>
            <a:ext cx="4704569" cy="3710705"/>
            <a:chOff x="0" y="0"/>
            <a:chExt cx="6272759" cy="4947607"/>
          </a:xfrm>
        </p:grpSpPr>
        <p:sp>
          <p:nvSpPr>
            <p:cNvPr id="9" name="TextBox 9"/>
            <p:cNvSpPr txBox="1"/>
            <p:nvPr/>
          </p:nvSpPr>
          <p:spPr>
            <a:xfrm>
              <a:off x="0" y="1616174"/>
              <a:ext cx="6272759" cy="1216871"/>
            </a:xfrm>
            <a:prstGeom prst="rect">
              <a:avLst/>
            </a:prstGeom>
          </p:spPr>
          <p:txBody>
            <a:bodyPr lIns="0" tIns="0" rIns="0" bIns="0" rtlCol="0" anchor="t">
              <a:spAutoFit/>
            </a:bodyPr>
            <a:lstStyle/>
            <a:p>
              <a:pPr>
                <a:lnSpc>
                  <a:spcPts val="3640"/>
                </a:lnSpc>
              </a:pPr>
              <a:r>
                <a:rPr lang="en-US" sz="2600">
                  <a:solidFill>
                    <a:srgbClr val="E15269"/>
                  </a:solidFill>
                  <a:latin typeface="Telegraf Bold"/>
                </a:rPr>
                <a:t>Write your</a:t>
              </a:r>
            </a:p>
            <a:p>
              <a:pPr marL="0" lvl="0" indent="0">
                <a:lnSpc>
                  <a:spcPts val="3640"/>
                </a:lnSpc>
              </a:pPr>
              <a:r>
                <a:rPr lang="en-US" sz="2600">
                  <a:solidFill>
                    <a:srgbClr val="E15269"/>
                  </a:solidFill>
                  <a:latin typeface="Telegraf Bold"/>
                </a:rPr>
                <a:t>hypothesis here</a:t>
              </a:r>
            </a:p>
          </p:txBody>
        </p:sp>
        <p:sp>
          <p:nvSpPr>
            <p:cNvPr id="10" name="TextBox 10"/>
            <p:cNvSpPr txBox="1"/>
            <p:nvPr/>
          </p:nvSpPr>
          <p:spPr>
            <a:xfrm>
              <a:off x="0" y="3332089"/>
              <a:ext cx="6272759" cy="975572"/>
            </a:xfrm>
            <a:prstGeom prst="rect">
              <a:avLst/>
            </a:prstGeom>
          </p:spPr>
          <p:txBody>
            <a:bodyPr lIns="0" tIns="0" rIns="0" bIns="0" rtlCol="0" anchor="t">
              <a:spAutoFit/>
            </a:bodyPr>
            <a:lstStyle/>
            <a:p>
              <a:pPr>
                <a:lnSpc>
                  <a:spcPts val="2860"/>
                </a:lnSpc>
              </a:pPr>
              <a:r>
                <a:rPr lang="en-US" sz="2200">
                  <a:solidFill>
                    <a:srgbClr val="F4F4F4"/>
                  </a:solidFill>
                  <a:latin typeface="Telegraf"/>
                </a:rPr>
                <a:t>Briefly elaborate on your</a:t>
              </a:r>
            </a:p>
            <a:p>
              <a:pPr>
                <a:lnSpc>
                  <a:spcPts val="2860"/>
                </a:lnSpc>
              </a:pPr>
              <a:r>
                <a:rPr lang="en-US" sz="2200">
                  <a:solidFill>
                    <a:srgbClr val="F4F4F4"/>
                  </a:solidFill>
                  <a:latin typeface="Telegraf"/>
                </a:rPr>
                <a:t>proposed hypothesis.</a:t>
              </a:r>
            </a:p>
          </p:txBody>
        </p:sp>
        <p:sp>
          <p:nvSpPr>
            <p:cNvPr id="11" name="Freeform 11"/>
            <p:cNvSpPr/>
            <p:nvPr/>
          </p:nvSpPr>
          <p:spPr>
            <a:xfrm>
              <a:off x="0" y="0"/>
              <a:ext cx="1259242" cy="1231768"/>
            </a:xfrm>
            <a:custGeom>
              <a:avLst/>
              <a:gdLst/>
              <a:ahLst/>
              <a:cxnLst/>
              <a:rect l="l" t="t" r="r" b="b"/>
              <a:pathLst>
                <a:path w="1259242" h="1231768">
                  <a:moveTo>
                    <a:pt x="0" y="0"/>
                  </a:moveTo>
                  <a:lnTo>
                    <a:pt x="1259242" y="0"/>
                  </a:lnTo>
                  <a:lnTo>
                    <a:pt x="1259242" y="1231768"/>
                  </a:lnTo>
                  <a:lnTo>
                    <a:pt x="0" y="1231768"/>
                  </a:lnTo>
                  <a:lnTo>
                    <a:pt x="0" y="0"/>
                  </a:lnTo>
                  <a:close/>
                </a:path>
              </a:pathLst>
            </a:custGeom>
            <a:blipFill>
              <a:blip r:embed="rId6">
                <a:alphaModFix amt="53000"/>
                <a:extLst>
                  <a:ext uri="{96DAC541-7B7A-43D3-8B79-37D633B846F1}">
                    <asvg:svgBlip xmlns:asvg="http://schemas.microsoft.com/office/drawing/2016/SVG/main" r:embed="rId7"/>
                  </a:ext>
                </a:extLst>
              </a:blip>
              <a:stretch>
                <a:fillRect/>
              </a:stretch>
            </a:blipFill>
          </p:spPr>
        </p:sp>
        <p:sp>
          <p:nvSpPr>
            <p:cNvPr id="12" name="AutoShape 12"/>
            <p:cNvSpPr/>
            <p:nvPr/>
          </p:nvSpPr>
          <p:spPr>
            <a:xfrm>
              <a:off x="9" y="4934907"/>
              <a:ext cx="6272750" cy="0"/>
            </a:xfrm>
            <a:prstGeom prst="line">
              <a:avLst/>
            </a:prstGeom>
            <a:ln w="12700" cap="flat">
              <a:solidFill>
                <a:srgbClr val="E15269"/>
              </a:solidFill>
              <a:prstDash val="solid"/>
              <a:headEnd type="none" w="sm" len="sm"/>
              <a:tailEnd type="none" w="sm" len="sm"/>
            </a:ln>
          </p:spPr>
        </p:sp>
      </p:grpSp>
      <p:sp>
        <p:nvSpPr>
          <p:cNvPr id="13" name="TextBox 13"/>
          <p:cNvSpPr txBox="1"/>
          <p:nvPr/>
        </p:nvSpPr>
        <p:spPr>
          <a:xfrm>
            <a:off x="1028700" y="2424193"/>
            <a:ext cx="7319152" cy="1076325"/>
          </a:xfrm>
          <a:prstGeom prst="rect">
            <a:avLst/>
          </a:prstGeom>
        </p:spPr>
        <p:txBody>
          <a:bodyPr lIns="0" tIns="0" rIns="0" bIns="0" rtlCol="0" anchor="t">
            <a:spAutoFit/>
          </a:bodyPr>
          <a:lstStyle/>
          <a:p>
            <a:pPr marL="0" lvl="0" indent="0" algn="l">
              <a:lnSpc>
                <a:spcPts val="7500"/>
              </a:lnSpc>
            </a:pPr>
            <a:r>
              <a:rPr lang="en-US" sz="7500">
                <a:solidFill>
                  <a:srgbClr val="F4F4F4"/>
                </a:solidFill>
                <a:latin typeface="Telegraf"/>
              </a:rPr>
              <a:t>Hypothesis</a:t>
            </a:r>
          </a:p>
        </p:txBody>
      </p:sp>
      <p:grpSp>
        <p:nvGrpSpPr>
          <p:cNvPr id="14" name="Group 14"/>
          <p:cNvGrpSpPr/>
          <p:nvPr/>
        </p:nvGrpSpPr>
        <p:grpSpPr>
          <a:xfrm>
            <a:off x="1028700" y="5540451"/>
            <a:ext cx="4704576" cy="3717849"/>
            <a:chOff x="0" y="0"/>
            <a:chExt cx="6272768" cy="4957132"/>
          </a:xfrm>
        </p:grpSpPr>
        <p:sp>
          <p:nvSpPr>
            <p:cNvPr id="15" name="Freeform 15"/>
            <p:cNvSpPr/>
            <p:nvPr/>
          </p:nvSpPr>
          <p:spPr>
            <a:xfrm>
              <a:off x="0" y="0"/>
              <a:ext cx="980935" cy="1231768"/>
            </a:xfrm>
            <a:custGeom>
              <a:avLst/>
              <a:gdLst/>
              <a:ahLst/>
              <a:cxnLst/>
              <a:rect l="l" t="t" r="r" b="b"/>
              <a:pathLst>
                <a:path w="980935" h="1231768">
                  <a:moveTo>
                    <a:pt x="0" y="0"/>
                  </a:moveTo>
                  <a:lnTo>
                    <a:pt x="980935" y="0"/>
                  </a:lnTo>
                  <a:lnTo>
                    <a:pt x="980935" y="1231768"/>
                  </a:lnTo>
                  <a:lnTo>
                    <a:pt x="0" y="1231768"/>
                  </a:lnTo>
                  <a:lnTo>
                    <a:pt x="0" y="0"/>
                  </a:lnTo>
                  <a:close/>
                </a:path>
              </a:pathLst>
            </a:custGeom>
            <a:blipFill>
              <a:blip r:embed="rId8">
                <a:alphaModFix amt="53000"/>
                <a:extLst>
                  <a:ext uri="{96DAC541-7B7A-43D3-8B79-37D633B846F1}">
                    <asvg:svgBlip xmlns:asvg="http://schemas.microsoft.com/office/drawing/2016/SVG/main" r:embed="rId9"/>
                  </a:ext>
                </a:extLst>
              </a:blip>
              <a:stretch>
                <a:fillRect/>
              </a:stretch>
            </a:blipFill>
          </p:spPr>
        </p:sp>
        <p:sp>
          <p:nvSpPr>
            <p:cNvPr id="16" name="TextBox 16"/>
            <p:cNvSpPr txBox="1"/>
            <p:nvPr/>
          </p:nvSpPr>
          <p:spPr>
            <a:xfrm>
              <a:off x="0" y="1616174"/>
              <a:ext cx="6272768" cy="1216871"/>
            </a:xfrm>
            <a:prstGeom prst="rect">
              <a:avLst/>
            </a:prstGeom>
          </p:spPr>
          <p:txBody>
            <a:bodyPr lIns="0" tIns="0" rIns="0" bIns="0" rtlCol="0" anchor="t">
              <a:spAutoFit/>
            </a:bodyPr>
            <a:lstStyle/>
            <a:p>
              <a:pPr>
                <a:lnSpc>
                  <a:spcPts val="3640"/>
                </a:lnSpc>
              </a:pPr>
              <a:r>
                <a:rPr lang="en-US" sz="2600">
                  <a:solidFill>
                    <a:srgbClr val="E15269"/>
                  </a:solidFill>
                  <a:latin typeface="Telegraf Bold"/>
                </a:rPr>
                <a:t>Write your</a:t>
              </a:r>
            </a:p>
            <a:p>
              <a:pPr marL="0" lvl="0" indent="0">
                <a:lnSpc>
                  <a:spcPts val="3640"/>
                </a:lnSpc>
              </a:pPr>
              <a:r>
                <a:rPr lang="en-US" sz="2600">
                  <a:solidFill>
                    <a:srgbClr val="E15269"/>
                  </a:solidFill>
                  <a:latin typeface="Telegraf Bold"/>
                </a:rPr>
                <a:t>hypothesis here</a:t>
              </a:r>
            </a:p>
          </p:txBody>
        </p:sp>
        <p:sp>
          <p:nvSpPr>
            <p:cNvPr id="17" name="TextBox 17"/>
            <p:cNvSpPr txBox="1"/>
            <p:nvPr/>
          </p:nvSpPr>
          <p:spPr>
            <a:xfrm>
              <a:off x="0" y="3332089"/>
              <a:ext cx="6272768" cy="975572"/>
            </a:xfrm>
            <a:prstGeom prst="rect">
              <a:avLst/>
            </a:prstGeom>
          </p:spPr>
          <p:txBody>
            <a:bodyPr lIns="0" tIns="0" rIns="0" bIns="0" rtlCol="0" anchor="t">
              <a:spAutoFit/>
            </a:bodyPr>
            <a:lstStyle/>
            <a:p>
              <a:pPr>
                <a:lnSpc>
                  <a:spcPts val="2860"/>
                </a:lnSpc>
              </a:pPr>
              <a:r>
                <a:rPr lang="en-US" sz="2200">
                  <a:solidFill>
                    <a:srgbClr val="F4F4F4"/>
                  </a:solidFill>
                  <a:latin typeface="Telegraf"/>
                </a:rPr>
                <a:t>Briefly elaborate on your </a:t>
              </a:r>
            </a:p>
            <a:p>
              <a:pPr>
                <a:lnSpc>
                  <a:spcPts val="2860"/>
                </a:lnSpc>
              </a:pPr>
              <a:r>
                <a:rPr lang="en-US" sz="2200">
                  <a:solidFill>
                    <a:srgbClr val="F4F4F4"/>
                  </a:solidFill>
                  <a:latin typeface="Telegraf"/>
                </a:rPr>
                <a:t>proposed hypothesis.</a:t>
              </a:r>
            </a:p>
          </p:txBody>
        </p:sp>
        <p:sp>
          <p:nvSpPr>
            <p:cNvPr id="18" name="AutoShape 18"/>
            <p:cNvSpPr/>
            <p:nvPr/>
          </p:nvSpPr>
          <p:spPr>
            <a:xfrm>
              <a:off x="9" y="4944432"/>
              <a:ext cx="6272759" cy="0"/>
            </a:xfrm>
            <a:prstGeom prst="line">
              <a:avLst/>
            </a:prstGeom>
            <a:ln w="12700" cap="flat">
              <a:solidFill>
                <a:srgbClr val="E15269"/>
              </a:solidFill>
              <a:prstDash val="solid"/>
              <a:headEnd type="none" w="sm" len="sm"/>
              <a:tailEnd type="none" w="sm" len="sm"/>
            </a:ln>
          </p:spPr>
        </p:sp>
      </p:grpSp>
      <p:sp>
        <p:nvSpPr>
          <p:cNvPr id="19" name="TextBox 19"/>
          <p:cNvSpPr txBox="1"/>
          <p:nvPr/>
        </p:nvSpPr>
        <p:spPr>
          <a:xfrm>
            <a:off x="1028700" y="1000125"/>
            <a:ext cx="5634965" cy="295275"/>
          </a:xfrm>
          <a:prstGeom prst="rect">
            <a:avLst/>
          </a:prstGeom>
        </p:spPr>
        <p:txBody>
          <a:bodyPr lIns="0" tIns="0" rIns="0" bIns="0" rtlCol="0" anchor="t">
            <a:spAutoFit/>
          </a:bodyPr>
          <a:lstStyle/>
          <a:p>
            <a:pPr>
              <a:lnSpc>
                <a:spcPts val="2160"/>
              </a:lnSpc>
            </a:pPr>
            <a:r>
              <a:rPr lang="en-US" sz="1800" u="sng">
                <a:solidFill>
                  <a:srgbClr val="F4F4F4"/>
                </a:solidFill>
                <a:latin typeface="Telegraf"/>
              </a:rPr>
              <a:t>BACK TO OVERVIEW</a:t>
            </a: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Freeform 2"/>
          <p:cNvSpPr/>
          <p:nvPr/>
        </p:nvSpPr>
        <p:spPr>
          <a:xfrm rot="-684839">
            <a:off x="-2444438" y="-5842216"/>
            <a:ext cx="10979450" cy="9725529"/>
          </a:xfrm>
          <a:custGeom>
            <a:avLst/>
            <a:gdLst/>
            <a:ahLst/>
            <a:cxnLst/>
            <a:rect l="l" t="t" r="r" b="b"/>
            <a:pathLst>
              <a:path w="10979450" h="9725529">
                <a:moveTo>
                  <a:pt x="0" y="0"/>
                </a:moveTo>
                <a:lnTo>
                  <a:pt x="10979449" y="0"/>
                </a:lnTo>
                <a:lnTo>
                  <a:pt x="10979449" y="9725529"/>
                </a:lnTo>
                <a:lnTo>
                  <a:pt x="0" y="972552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AutoShape 3"/>
          <p:cNvSpPr/>
          <p:nvPr/>
        </p:nvSpPr>
        <p:spPr>
          <a:xfrm rot="-5400000">
            <a:off x="3946409" y="5138738"/>
            <a:ext cx="8229600" cy="0"/>
          </a:xfrm>
          <a:prstGeom prst="line">
            <a:avLst/>
          </a:prstGeom>
          <a:ln w="9525" cap="flat">
            <a:solidFill>
              <a:srgbClr val="E15269"/>
            </a:solidFill>
            <a:prstDash val="solid"/>
            <a:headEnd type="none" w="sm" len="sm"/>
            <a:tailEnd type="none" w="sm" len="sm"/>
          </a:ln>
        </p:spPr>
      </p:sp>
      <p:grpSp>
        <p:nvGrpSpPr>
          <p:cNvPr id="4" name="Group 4"/>
          <p:cNvGrpSpPr/>
          <p:nvPr/>
        </p:nvGrpSpPr>
        <p:grpSpPr>
          <a:xfrm>
            <a:off x="9388765" y="2545941"/>
            <a:ext cx="7700585" cy="884163"/>
            <a:chOff x="0" y="0"/>
            <a:chExt cx="10267447" cy="1178884"/>
          </a:xfrm>
        </p:grpSpPr>
        <p:sp>
          <p:nvSpPr>
            <p:cNvPr id="5" name="TextBox 5"/>
            <p:cNvSpPr txBox="1"/>
            <p:nvPr/>
          </p:nvSpPr>
          <p:spPr>
            <a:xfrm>
              <a:off x="0" y="-85725"/>
              <a:ext cx="10267447" cy="607271"/>
            </a:xfrm>
            <a:prstGeom prst="rect">
              <a:avLst/>
            </a:prstGeom>
          </p:spPr>
          <p:txBody>
            <a:bodyPr lIns="0" tIns="0" rIns="0" bIns="0" rtlCol="0" anchor="t">
              <a:spAutoFit/>
            </a:bodyPr>
            <a:lstStyle/>
            <a:p>
              <a:pPr marL="0" lvl="0" indent="0" algn="l">
                <a:lnSpc>
                  <a:spcPts val="3640"/>
                </a:lnSpc>
              </a:pPr>
              <a:r>
                <a:rPr lang="en-US" sz="2600">
                  <a:solidFill>
                    <a:srgbClr val="E15269"/>
                  </a:solidFill>
                  <a:latin typeface="Telegraf Bold"/>
                </a:rPr>
                <a:t>Write the main limits of your research here.</a:t>
              </a:r>
            </a:p>
          </p:txBody>
        </p:sp>
        <p:sp>
          <p:nvSpPr>
            <p:cNvPr id="6" name="TextBox 6"/>
            <p:cNvSpPr txBox="1"/>
            <p:nvPr/>
          </p:nvSpPr>
          <p:spPr>
            <a:xfrm>
              <a:off x="0" y="685912"/>
              <a:ext cx="10267447" cy="492972"/>
            </a:xfrm>
            <a:prstGeom prst="rect">
              <a:avLst/>
            </a:prstGeom>
          </p:spPr>
          <p:txBody>
            <a:bodyPr lIns="0" tIns="0" rIns="0" bIns="0" rtlCol="0" anchor="t">
              <a:spAutoFit/>
            </a:bodyPr>
            <a:lstStyle/>
            <a:p>
              <a:pPr algn="l">
                <a:lnSpc>
                  <a:spcPts val="2860"/>
                </a:lnSpc>
              </a:pPr>
              <a:r>
                <a:rPr lang="en-US" sz="2200">
                  <a:solidFill>
                    <a:srgbClr val="F4F4F4"/>
                  </a:solidFill>
                  <a:latin typeface="Telegraf"/>
                </a:rPr>
                <a:t>Briefly elaborate on the scope and limits of your research.</a:t>
              </a:r>
            </a:p>
          </p:txBody>
        </p:sp>
      </p:grpSp>
      <p:sp>
        <p:nvSpPr>
          <p:cNvPr id="7" name="TextBox 7"/>
          <p:cNvSpPr txBox="1"/>
          <p:nvPr/>
        </p:nvSpPr>
        <p:spPr>
          <a:xfrm>
            <a:off x="1028700" y="4162425"/>
            <a:ext cx="5873339" cy="2028825"/>
          </a:xfrm>
          <a:prstGeom prst="rect">
            <a:avLst/>
          </a:prstGeom>
        </p:spPr>
        <p:txBody>
          <a:bodyPr lIns="0" tIns="0" rIns="0" bIns="0" rtlCol="0" anchor="t">
            <a:spAutoFit/>
          </a:bodyPr>
          <a:lstStyle/>
          <a:p>
            <a:pPr marL="0" lvl="0" indent="0">
              <a:lnSpc>
                <a:spcPts val="7500"/>
              </a:lnSpc>
            </a:pPr>
            <a:r>
              <a:rPr lang="en-US" sz="7500">
                <a:solidFill>
                  <a:srgbClr val="F4F4F4"/>
                </a:solidFill>
                <a:latin typeface="Telegraf"/>
              </a:rPr>
              <a:t>Scope and Limitations</a:t>
            </a:r>
          </a:p>
        </p:txBody>
      </p:sp>
      <p:grpSp>
        <p:nvGrpSpPr>
          <p:cNvPr id="8" name="Group 8"/>
          <p:cNvGrpSpPr/>
          <p:nvPr/>
        </p:nvGrpSpPr>
        <p:grpSpPr>
          <a:xfrm>
            <a:off x="9388765" y="4684908"/>
            <a:ext cx="7700585" cy="884163"/>
            <a:chOff x="0" y="0"/>
            <a:chExt cx="10267447" cy="1178884"/>
          </a:xfrm>
        </p:grpSpPr>
        <p:sp>
          <p:nvSpPr>
            <p:cNvPr id="9" name="TextBox 9"/>
            <p:cNvSpPr txBox="1"/>
            <p:nvPr/>
          </p:nvSpPr>
          <p:spPr>
            <a:xfrm>
              <a:off x="0" y="-85725"/>
              <a:ext cx="10267447" cy="607271"/>
            </a:xfrm>
            <a:prstGeom prst="rect">
              <a:avLst/>
            </a:prstGeom>
          </p:spPr>
          <p:txBody>
            <a:bodyPr lIns="0" tIns="0" rIns="0" bIns="0" rtlCol="0" anchor="t">
              <a:spAutoFit/>
            </a:bodyPr>
            <a:lstStyle/>
            <a:p>
              <a:pPr marL="0" lvl="0" indent="0" algn="l">
                <a:lnSpc>
                  <a:spcPts val="3640"/>
                </a:lnSpc>
              </a:pPr>
              <a:r>
                <a:rPr lang="en-US" sz="2600">
                  <a:solidFill>
                    <a:srgbClr val="E15269"/>
                  </a:solidFill>
                  <a:latin typeface="Telegraf Bold"/>
                </a:rPr>
                <a:t>Write the main limits of your research here.</a:t>
              </a:r>
            </a:p>
          </p:txBody>
        </p:sp>
        <p:sp>
          <p:nvSpPr>
            <p:cNvPr id="10" name="TextBox 10"/>
            <p:cNvSpPr txBox="1"/>
            <p:nvPr/>
          </p:nvSpPr>
          <p:spPr>
            <a:xfrm>
              <a:off x="0" y="685912"/>
              <a:ext cx="10267447" cy="492972"/>
            </a:xfrm>
            <a:prstGeom prst="rect">
              <a:avLst/>
            </a:prstGeom>
          </p:spPr>
          <p:txBody>
            <a:bodyPr lIns="0" tIns="0" rIns="0" bIns="0" rtlCol="0" anchor="t">
              <a:spAutoFit/>
            </a:bodyPr>
            <a:lstStyle/>
            <a:p>
              <a:pPr algn="l">
                <a:lnSpc>
                  <a:spcPts val="2860"/>
                </a:lnSpc>
              </a:pPr>
              <a:r>
                <a:rPr lang="en-US" sz="2200">
                  <a:solidFill>
                    <a:srgbClr val="F4F4F4"/>
                  </a:solidFill>
                  <a:latin typeface="Telegraf"/>
                </a:rPr>
                <a:t>Briefly elaborate on the scope and limits of your research.</a:t>
              </a:r>
            </a:p>
          </p:txBody>
        </p:sp>
      </p:grpSp>
      <p:grpSp>
        <p:nvGrpSpPr>
          <p:cNvPr id="11" name="Group 11"/>
          <p:cNvGrpSpPr/>
          <p:nvPr/>
        </p:nvGrpSpPr>
        <p:grpSpPr>
          <a:xfrm>
            <a:off x="9388765" y="6823876"/>
            <a:ext cx="7700585" cy="884163"/>
            <a:chOff x="0" y="0"/>
            <a:chExt cx="10267447" cy="1178884"/>
          </a:xfrm>
        </p:grpSpPr>
        <p:sp>
          <p:nvSpPr>
            <p:cNvPr id="12" name="TextBox 12"/>
            <p:cNvSpPr txBox="1"/>
            <p:nvPr/>
          </p:nvSpPr>
          <p:spPr>
            <a:xfrm>
              <a:off x="0" y="-85725"/>
              <a:ext cx="10267447" cy="607271"/>
            </a:xfrm>
            <a:prstGeom prst="rect">
              <a:avLst/>
            </a:prstGeom>
          </p:spPr>
          <p:txBody>
            <a:bodyPr lIns="0" tIns="0" rIns="0" bIns="0" rtlCol="0" anchor="t">
              <a:spAutoFit/>
            </a:bodyPr>
            <a:lstStyle/>
            <a:p>
              <a:pPr marL="0" lvl="0" indent="0" algn="l">
                <a:lnSpc>
                  <a:spcPts val="3640"/>
                </a:lnSpc>
              </a:pPr>
              <a:r>
                <a:rPr lang="en-US" sz="2600">
                  <a:solidFill>
                    <a:srgbClr val="E15269"/>
                  </a:solidFill>
                  <a:latin typeface="Telegraf Bold"/>
                </a:rPr>
                <a:t>Write the main limits of your research here.</a:t>
              </a:r>
            </a:p>
          </p:txBody>
        </p:sp>
        <p:sp>
          <p:nvSpPr>
            <p:cNvPr id="13" name="TextBox 13"/>
            <p:cNvSpPr txBox="1"/>
            <p:nvPr/>
          </p:nvSpPr>
          <p:spPr>
            <a:xfrm>
              <a:off x="0" y="685912"/>
              <a:ext cx="10267447" cy="492972"/>
            </a:xfrm>
            <a:prstGeom prst="rect">
              <a:avLst/>
            </a:prstGeom>
          </p:spPr>
          <p:txBody>
            <a:bodyPr lIns="0" tIns="0" rIns="0" bIns="0" rtlCol="0" anchor="t">
              <a:spAutoFit/>
            </a:bodyPr>
            <a:lstStyle/>
            <a:p>
              <a:pPr algn="l">
                <a:lnSpc>
                  <a:spcPts val="2860"/>
                </a:lnSpc>
              </a:pPr>
              <a:r>
                <a:rPr lang="en-US" sz="2200">
                  <a:solidFill>
                    <a:srgbClr val="F4F4F4"/>
                  </a:solidFill>
                  <a:latin typeface="Telegraf"/>
                </a:rPr>
                <a:t>Briefly elaborate on the scope and limits of your research.</a:t>
              </a:r>
            </a:p>
          </p:txBody>
        </p:sp>
      </p:grpSp>
      <p:sp>
        <p:nvSpPr>
          <p:cNvPr id="14" name="TextBox 14"/>
          <p:cNvSpPr txBox="1"/>
          <p:nvPr/>
        </p:nvSpPr>
        <p:spPr>
          <a:xfrm>
            <a:off x="1028700" y="8963025"/>
            <a:ext cx="5872554" cy="295275"/>
          </a:xfrm>
          <a:prstGeom prst="rect">
            <a:avLst/>
          </a:prstGeom>
        </p:spPr>
        <p:txBody>
          <a:bodyPr lIns="0" tIns="0" rIns="0" bIns="0" rtlCol="0" anchor="t">
            <a:spAutoFit/>
          </a:bodyPr>
          <a:lstStyle/>
          <a:p>
            <a:pPr>
              <a:lnSpc>
                <a:spcPts val="2160"/>
              </a:lnSpc>
            </a:pPr>
            <a:r>
              <a:rPr lang="en-US" sz="1800" u="sng">
                <a:solidFill>
                  <a:srgbClr val="F4F4F4"/>
                </a:solidFill>
                <a:latin typeface="Telegraf"/>
              </a:rPr>
              <a:t>BACK TO OVERVIEW</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TextBox 2"/>
          <p:cNvSpPr txBox="1"/>
          <p:nvPr/>
        </p:nvSpPr>
        <p:spPr>
          <a:xfrm>
            <a:off x="1298805" y="2655053"/>
            <a:ext cx="15690390" cy="1076325"/>
          </a:xfrm>
          <a:prstGeom prst="rect">
            <a:avLst/>
          </a:prstGeom>
        </p:spPr>
        <p:txBody>
          <a:bodyPr lIns="0" tIns="0" rIns="0" bIns="0" rtlCol="0" anchor="t">
            <a:spAutoFit/>
          </a:bodyPr>
          <a:lstStyle/>
          <a:p>
            <a:pPr marL="0" lvl="0" indent="0" algn="ctr">
              <a:lnSpc>
                <a:spcPts val="7500"/>
              </a:lnSpc>
            </a:pPr>
            <a:r>
              <a:rPr lang="en-US" sz="7500">
                <a:solidFill>
                  <a:srgbClr val="F4F4F4"/>
                </a:solidFill>
                <a:latin typeface="Telegraf"/>
              </a:rPr>
              <a:t>Summary and Conclusion</a:t>
            </a:r>
          </a:p>
        </p:txBody>
      </p:sp>
      <p:grpSp>
        <p:nvGrpSpPr>
          <p:cNvPr id="3" name="Group 3"/>
          <p:cNvGrpSpPr/>
          <p:nvPr/>
        </p:nvGrpSpPr>
        <p:grpSpPr>
          <a:xfrm>
            <a:off x="1298805" y="5143500"/>
            <a:ext cx="4615684" cy="1784353"/>
            <a:chOff x="0" y="0"/>
            <a:chExt cx="6154245" cy="2379138"/>
          </a:xfrm>
        </p:grpSpPr>
        <p:sp>
          <p:nvSpPr>
            <p:cNvPr id="4" name="AutoShape 4"/>
            <p:cNvSpPr/>
            <p:nvPr/>
          </p:nvSpPr>
          <p:spPr>
            <a:xfrm>
              <a:off x="2" y="0"/>
              <a:ext cx="6154243" cy="0"/>
            </a:xfrm>
            <a:prstGeom prst="line">
              <a:avLst/>
            </a:prstGeom>
            <a:ln w="12700" cap="flat">
              <a:solidFill>
                <a:srgbClr val="E15269"/>
              </a:solidFill>
              <a:prstDash val="solid"/>
              <a:headEnd type="none" w="sm" len="sm"/>
              <a:tailEnd type="none" w="sm" len="sm"/>
            </a:ln>
          </p:spPr>
        </p:sp>
        <p:sp>
          <p:nvSpPr>
            <p:cNvPr id="5" name="TextBox 5"/>
            <p:cNvSpPr txBox="1"/>
            <p:nvPr/>
          </p:nvSpPr>
          <p:spPr>
            <a:xfrm>
              <a:off x="0" y="360503"/>
              <a:ext cx="6154245" cy="1216871"/>
            </a:xfrm>
            <a:prstGeom prst="rect">
              <a:avLst/>
            </a:prstGeom>
          </p:spPr>
          <p:txBody>
            <a:bodyPr lIns="0" tIns="0" rIns="0" bIns="0" rtlCol="0" anchor="t">
              <a:spAutoFit/>
            </a:bodyPr>
            <a:lstStyle/>
            <a:p>
              <a:pPr marL="0" lvl="0" indent="0" algn="ctr">
                <a:lnSpc>
                  <a:spcPts val="3640"/>
                </a:lnSpc>
              </a:pPr>
              <a:r>
                <a:rPr lang="en-US" sz="2600">
                  <a:solidFill>
                    <a:srgbClr val="E15269"/>
                  </a:solidFill>
                  <a:latin typeface="Telegraf Bold"/>
                </a:rPr>
                <a:t>Add the findings of your research here.</a:t>
              </a:r>
            </a:p>
          </p:txBody>
        </p:sp>
        <p:sp>
          <p:nvSpPr>
            <p:cNvPr id="6" name="TextBox 6"/>
            <p:cNvSpPr txBox="1"/>
            <p:nvPr/>
          </p:nvSpPr>
          <p:spPr>
            <a:xfrm>
              <a:off x="0" y="1886166"/>
              <a:ext cx="6154245" cy="492972"/>
            </a:xfrm>
            <a:prstGeom prst="rect">
              <a:avLst/>
            </a:prstGeom>
          </p:spPr>
          <p:txBody>
            <a:bodyPr lIns="0" tIns="0" rIns="0" bIns="0" rtlCol="0" anchor="t">
              <a:spAutoFit/>
            </a:bodyPr>
            <a:lstStyle/>
            <a:p>
              <a:pPr algn="ctr">
                <a:lnSpc>
                  <a:spcPts val="2860"/>
                </a:lnSpc>
              </a:pPr>
              <a:r>
                <a:rPr lang="en-US" sz="2200">
                  <a:solidFill>
                    <a:srgbClr val="F4F4F4"/>
                  </a:solidFill>
                  <a:latin typeface="Telegraf"/>
                </a:rPr>
                <a:t>Briefly elaborate on your findings.</a:t>
              </a:r>
            </a:p>
          </p:txBody>
        </p:sp>
      </p:grpSp>
      <p:grpSp>
        <p:nvGrpSpPr>
          <p:cNvPr id="7" name="Group 7"/>
          <p:cNvGrpSpPr/>
          <p:nvPr/>
        </p:nvGrpSpPr>
        <p:grpSpPr>
          <a:xfrm>
            <a:off x="0" y="8748863"/>
            <a:ext cx="18288000" cy="3076275"/>
            <a:chOff x="0" y="0"/>
            <a:chExt cx="24384000" cy="4101699"/>
          </a:xfrm>
        </p:grpSpPr>
        <p:sp>
          <p:nvSpPr>
            <p:cNvPr id="8" name="Freeform 8"/>
            <p:cNvSpPr/>
            <p:nvPr/>
          </p:nvSpPr>
          <p:spPr>
            <a:xfrm>
              <a:off x="0" y="0"/>
              <a:ext cx="8128000" cy="4101699"/>
            </a:xfrm>
            <a:custGeom>
              <a:avLst/>
              <a:gdLst/>
              <a:ahLst/>
              <a:cxnLst/>
              <a:rect l="l" t="t" r="r" b="b"/>
              <a:pathLst>
                <a:path w="8128000" h="4101699">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sp>
        <p:sp>
          <p:nvSpPr>
            <p:cNvPr id="9" name="Freeform 9"/>
            <p:cNvSpPr/>
            <p:nvPr/>
          </p:nvSpPr>
          <p:spPr>
            <a:xfrm>
              <a:off x="8128000" y="0"/>
              <a:ext cx="8128000" cy="4101699"/>
            </a:xfrm>
            <a:custGeom>
              <a:avLst/>
              <a:gdLst/>
              <a:ahLst/>
              <a:cxnLst/>
              <a:rect l="l" t="t" r="r" b="b"/>
              <a:pathLst>
                <a:path w="8128000" h="4101699">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sp>
        <p:sp>
          <p:nvSpPr>
            <p:cNvPr id="10" name="Freeform 10"/>
            <p:cNvSpPr/>
            <p:nvPr/>
          </p:nvSpPr>
          <p:spPr>
            <a:xfrm>
              <a:off x="16256000" y="0"/>
              <a:ext cx="8128000" cy="4101699"/>
            </a:xfrm>
            <a:custGeom>
              <a:avLst/>
              <a:gdLst/>
              <a:ahLst/>
              <a:cxnLst/>
              <a:rect l="l" t="t" r="r" b="b"/>
              <a:pathLst>
                <a:path w="8128000" h="4101699">
                  <a:moveTo>
                    <a:pt x="0" y="0"/>
                  </a:moveTo>
                  <a:lnTo>
                    <a:pt x="8128000" y="0"/>
                  </a:lnTo>
                  <a:lnTo>
                    <a:pt x="8128000" y="4101699"/>
                  </a:lnTo>
                  <a:lnTo>
                    <a:pt x="0" y="4101699"/>
                  </a:lnTo>
                  <a:lnTo>
                    <a:pt x="0" y="0"/>
                  </a:lnTo>
                  <a:close/>
                </a:path>
              </a:pathLst>
            </a:custGeom>
            <a:blipFill>
              <a:blip r:embed="rId2">
                <a:alphaModFix amt="39000"/>
                <a:extLst>
                  <a:ext uri="{96DAC541-7B7A-43D3-8B79-37D633B846F1}">
                    <asvg:svgBlip xmlns:asvg="http://schemas.microsoft.com/office/drawing/2016/SVG/main" r:embed="rId3"/>
                  </a:ext>
                </a:extLst>
              </a:blip>
              <a:stretch>
                <a:fillRect/>
              </a:stretch>
            </a:blipFill>
          </p:spPr>
        </p:sp>
      </p:grpSp>
      <p:grpSp>
        <p:nvGrpSpPr>
          <p:cNvPr id="11" name="Group 11"/>
          <p:cNvGrpSpPr/>
          <p:nvPr/>
        </p:nvGrpSpPr>
        <p:grpSpPr>
          <a:xfrm>
            <a:off x="6836158" y="5143500"/>
            <a:ext cx="4615684" cy="1784353"/>
            <a:chOff x="0" y="0"/>
            <a:chExt cx="6154245" cy="2379138"/>
          </a:xfrm>
        </p:grpSpPr>
        <p:sp>
          <p:nvSpPr>
            <p:cNvPr id="12" name="AutoShape 12"/>
            <p:cNvSpPr/>
            <p:nvPr/>
          </p:nvSpPr>
          <p:spPr>
            <a:xfrm>
              <a:off x="2" y="0"/>
              <a:ext cx="6154243" cy="0"/>
            </a:xfrm>
            <a:prstGeom prst="line">
              <a:avLst/>
            </a:prstGeom>
            <a:ln w="12700" cap="flat">
              <a:solidFill>
                <a:srgbClr val="E15269"/>
              </a:solidFill>
              <a:prstDash val="solid"/>
              <a:headEnd type="none" w="sm" len="sm"/>
              <a:tailEnd type="none" w="sm" len="sm"/>
            </a:ln>
          </p:spPr>
        </p:sp>
        <p:sp>
          <p:nvSpPr>
            <p:cNvPr id="13" name="TextBox 13"/>
            <p:cNvSpPr txBox="1"/>
            <p:nvPr/>
          </p:nvSpPr>
          <p:spPr>
            <a:xfrm>
              <a:off x="0" y="360503"/>
              <a:ext cx="6154245" cy="1216871"/>
            </a:xfrm>
            <a:prstGeom prst="rect">
              <a:avLst/>
            </a:prstGeom>
          </p:spPr>
          <p:txBody>
            <a:bodyPr lIns="0" tIns="0" rIns="0" bIns="0" rtlCol="0" anchor="t">
              <a:spAutoFit/>
            </a:bodyPr>
            <a:lstStyle/>
            <a:p>
              <a:pPr marL="0" lvl="0" indent="0" algn="ctr">
                <a:lnSpc>
                  <a:spcPts val="3640"/>
                </a:lnSpc>
              </a:pPr>
              <a:r>
                <a:rPr lang="en-US" sz="2600">
                  <a:solidFill>
                    <a:srgbClr val="E15269"/>
                  </a:solidFill>
                  <a:latin typeface="Telegraf Bold"/>
                </a:rPr>
                <a:t>Add the findings of your research here.</a:t>
              </a:r>
            </a:p>
          </p:txBody>
        </p:sp>
        <p:sp>
          <p:nvSpPr>
            <p:cNvPr id="14" name="TextBox 14"/>
            <p:cNvSpPr txBox="1"/>
            <p:nvPr/>
          </p:nvSpPr>
          <p:spPr>
            <a:xfrm>
              <a:off x="0" y="1886166"/>
              <a:ext cx="6154245" cy="492972"/>
            </a:xfrm>
            <a:prstGeom prst="rect">
              <a:avLst/>
            </a:prstGeom>
          </p:spPr>
          <p:txBody>
            <a:bodyPr lIns="0" tIns="0" rIns="0" bIns="0" rtlCol="0" anchor="t">
              <a:spAutoFit/>
            </a:bodyPr>
            <a:lstStyle/>
            <a:p>
              <a:pPr algn="ctr">
                <a:lnSpc>
                  <a:spcPts val="2860"/>
                </a:lnSpc>
              </a:pPr>
              <a:r>
                <a:rPr lang="en-US" sz="2200">
                  <a:solidFill>
                    <a:srgbClr val="F4F4F4"/>
                  </a:solidFill>
                  <a:latin typeface="Telegraf"/>
                </a:rPr>
                <a:t>Briefly elaborate on your findings.</a:t>
              </a:r>
            </a:p>
          </p:txBody>
        </p:sp>
      </p:grpSp>
      <p:grpSp>
        <p:nvGrpSpPr>
          <p:cNvPr id="15" name="Group 15"/>
          <p:cNvGrpSpPr/>
          <p:nvPr/>
        </p:nvGrpSpPr>
        <p:grpSpPr>
          <a:xfrm>
            <a:off x="12373511" y="5143500"/>
            <a:ext cx="4615684" cy="1784353"/>
            <a:chOff x="0" y="0"/>
            <a:chExt cx="6154245" cy="2379138"/>
          </a:xfrm>
        </p:grpSpPr>
        <p:sp>
          <p:nvSpPr>
            <p:cNvPr id="16" name="AutoShape 16"/>
            <p:cNvSpPr/>
            <p:nvPr/>
          </p:nvSpPr>
          <p:spPr>
            <a:xfrm>
              <a:off x="2" y="0"/>
              <a:ext cx="6154243" cy="0"/>
            </a:xfrm>
            <a:prstGeom prst="line">
              <a:avLst/>
            </a:prstGeom>
            <a:ln w="12700" cap="flat">
              <a:solidFill>
                <a:srgbClr val="E15269"/>
              </a:solidFill>
              <a:prstDash val="solid"/>
              <a:headEnd type="none" w="sm" len="sm"/>
              <a:tailEnd type="none" w="sm" len="sm"/>
            </a:ln>
          </p:spPr>
        </p:sp>
        <p:sp>
          <p:nvSpPr>
            <p:cNvPr id="17" name="TextBox 17"/>
            <p:cNvSpPr txBox="1"/>
            <p:nvPr/>
          </p:nvSpPr>
          <p:spPr>
            <a:xfrm>
              <a:off x="0" y="360503"/>
              <a:ext cx="6154245" cy="1216871"/>
            </a:xfrm>
            <a:prstGeom prst="rect">
              <a:avLst/>
            </a:prstGeom>
          </p:spPr>
          <p:txBody>
            <a:bodyPr lIns="0" tIns="0" rIns="0" bIns="0" rtlCol="0" anchor="t">
              <a:spAutoFit/>
            </a:bodyPr>
            <a:lstStyle/>
            <a:p>
              <a:pPr marL="0" lvl="0" indent="0" algn="ctr">
                <a:lnSpc>
                  <a:spcPts val="3640"/>
                </a:lnSpc>
              </a:pPr>
              <a:r>
                <a:rPr lang="en-US" sz="2600">
                  <a:solidFill>
                    <a:srgbClr val="E15269"/>
                  </a:solidFill>
                  <a:latin typeface="Telegraf Bold"/>
                </a:rPr>
                <a:t>Add the findings of your research here.</a:t>
              </a:r>
            </a:p>
          </p:txBody>
        </p:sp>
        <p:sp>
          <p:nvSpPr>
            <p:cNvPr id="18" name="TextBox 18"/>
            <p:cNvSpPr txBox="1"/>
            <p:nvPr/>
          </p:nvSpPr>
          <p:spPr>
            <a:xfrm>
              <a:off x="0" y="1886166"/>
              <a:ext cx="6154245" cy="492972"/>
            </a:xfrm>
            <a:prstGeom prst="rect">
              <a:avLst/>
            </a:prstGeom>
          </p:spPr>
          <p:txBody>
            <a:bodyPr lIns="0" tIns="0" rIns="0" bIns="0" rtlCol="0" anchor="t">
              <a:spAutoFit/>
            </a:bodyPr>
            <a:lstStyle/>
            <a:p>
              <a:pPr algn="ctr">
                <a:lnSpc>
                  <a:spcPts val="2860"/>
                </a:lnSpc>
              </a:pPr>
              <a:r>
                <a:rPr lang="en-US" sz="2200">
                  <a:solidFill>
                    <a:srgbClr val="F4F4F4"/>
                  </a:solidFill>
                  <a:latin typeface="Telegraf"/>
                </a:rPr>
                <a:t>Briefly elaborate on your findings.</a:t>
              </a:r>
            </a:p>
          </p:txBody>
        </p:sp>
      </p:grpSp>
      <p:sp>
        <p:nvSpPr>
          <p:cNvPr id="19" name="TextBox 19"/>
          <p:cNvSpPr txBox="1"/>
          <p:nvPr/>
        </p:nvSpPr>
        <p:spPr>
          <a:xfrm>
            <a:off x="6207723" y="1000125"/>
            <a:ext cx="5872554" cy="295275"/>
          </a:xfrm>
          <a:prstGeom prst="rect">
            <a:avLst/>
          </a:prstGeom>
        </p:spPr>
        <p:txBody>
          <a:bodyPr lIns="0" tIns="0" rIns="0" bIns="0" rtlCol="0" anchor="t">
            <a:spAutoFit/>
          </a:bodyPr>
          <a:lstStyle/>
          <a:p>
            <a:pPr algn="ctr">
              <a:lnSpc>
                <a:spcPts val="2160"/>
              </a:lnSpc>
            </a:pPr>
            <a:r>
              <a:rPr lang="en-US" sz="1800" u="sng">
                <a:solidFill>
                  <a:srgbClr val="F4F4F4"/>
                </a:solidFill>
                <a:latin typeface="Telegraf"/>
              </a:rPr>
              <a:t>BACK TO OVERVIEW</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sp>
        <p:nvSpPr>
          <p:cNvPr id="2" name="Freeform 2"/>
          <p:cNvSpPr/>
          <p:nvPr/>
        </p:nvSpPr>
        <p:spPr>
          <a:xfrm rot="324124">
            <a:off x="10239605" y="2888702"/>
            <a:ext cx="12196396" cy="10803493"/>
          </a:xfrm>
          <a:custGeom>
            <a:avLst/>
            <a:gdLst/>
            <a:ahLst/>
            <a:cxnLst/>
            <a:rect l="l" t="t" r="r" b="b"/>
            <a:pathLst>
              <a:path w="12196396" h="10803493">
                <a:moveTo>
                  <a:pt x="0" y="0"/>
                </a:moveTo>
                <a:lnTo>
                  <a:pt x="12196396" y="0"/>
                </a:lnTo>
                <a:lnTo>
                  <a:pt x="12196396" y="10803492"/>
                </a:lnTo>
                <a:lnTo>
                  <a:pt x="0" y="108034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3" name="Group 3"/>
          <p:cNvGrpSpPr/>
          <p:nvPr/>
        </p:nvGrpSpPr>
        <p:grpSpPr>
          <a:xfrm>
            <a:off x="9353550" y="1190625"/>
            <a:ext cx="7905750" cy="7905750"/>
            <a:chOff x="0" y="0"/>
            <a:chExt cx="6350000" cy="6350000"/>
          </a:xfrm>
        </p:grpSpPr>
        <p:sp>
          <p:nvSpPr>
            <p:cNvPr id="4" name="Freeform 4"/>
            <p:cNvSpPr/>
            <p:nvPr/>
          </p:nvSpPr>
          <p:spPr>
            <a:xfrm>
              <a:off x="0" y="0"/>
              <a:ext cx="6351270" cy="6350000"/>
            </a:xfrm>
            <a:custGeom>
              <a:avLst/>
              <a:gdLst/>
              <a:ahLst/>
              <a:cxnLst/>
              <a:rect l="l" t="t" r="r" b="b"/>
              <a:pathLst>
                <a:path w="6351270" h="6350000">
                  <a:moveTo>
                    <a:pt x="5985510" y="0"/>
                  </a:moveTo>
                  <a:lnTo>
                    <a:pt x="364490" y="0"/>
                  </a:lnTo>
                  <a:cubicBezTo>
                    <a:pt x="162560" y="0"/>
                    <a:pt x="0" y="162560"/>
                    <a:pt x="0" y="364490"/>
                  </a:cubicBezTo>
                  <a:lnTo>
                    <a:pt x="0" y="5986780"/>
                  </a:lnTo>
                  <a:cubicBezTo>
                    <a:pt x="0" y="6187440"/>
                    <a:pt x="162560" y="6350000"/>
                    <a:pt x="364490" y="6350000"/>
                  </a:cubicBezTo>
                  <a:lnTo>
                    <a:pt x="5986780" y="6350000"/>
                  </a:lnTo>
                  <a:cubicBezTo>
                    <a:pt x="6187440" y="6350000"/>
                    <a:pt x="6351270" y="6187440"/>
                    <a:pt x="6351270" y="5985510"/>
                  </a:cubicBezTo>
                  <a:lnTo>
                    <a:pt x="6351270" y="364490"/>
                  </a:lnTo>
                  <a:cubicBezTo>
                    <a:pt x="6350000" y="162560"/>
                    <a:pt x="6187440" y="0"/>
                    <a:pt x="5985510" y="0"/>
                  </a:cubicBezTo>
                  <a:close/>
                </a:path>
              </a:pathLst>
            </a:custGeom>
            <a:blipFill>
              <a:blip r:embed="rId4"/>
              <a:stretch>
                <a:fillRect t="-14948" b="-14948"/>
              </a:stretch>
            </a:blipFill>
          </p:spPr>
        </p:sp>
      </p:grpSp>
      <p:grpSp>
        <p:nvGrpSpPr>
          <p:cNvPr id="5" name="Group 5"/>
          <p:cNvGrpSpPr/>
          <p:nvPr/>
        </p:nvGrpSpPr>
        <p:grpSpPr>
          <a:xfrm>
            <a:off x="10300102" y="6367574"/>
            <a:ext cx="6012646" cy="2223458"/>
            <a:chOff x="0" y="0"/>
            <a:chExt cx="4531482" cy="1675728"/>
          </a:xfrm>
        </p:grpSpPr>
        <p:sp>
          <p:nvSpPr>
            <p:cNvPr id="6" name="Freeform 6"/>
            <p:cNvSpPr/>
            <p:nvPr/>
          </p:nvSpPr>
          <p:spPr>
            <a:xfrm>
              <a:off x="0" y="0"/>
              <a:ext cx="4531482" cy="1675728"/>
            </a:xfrm>
            <a:custGeom>
              <a:avLst/>
              <a:gdLst/>
              <a:ahLst/>
              <a:cxnLst/>
              <a:rect l="l" t="t" r="r" b="b"/>
              <a:pathLst>
                <a:path w="4531482" h="1675728">
                  <a:moveTo>
                    <a:pt x="38628" y="0"/>
                  </a:moveTo>
                  <a:lnTo>
                    <a:pt x="4492854" y="0"/>
                  </a:lnTo>
                  <a:cubicBezTo>
                    <a:pt x="4514188" y="0"/>
                    <a:pt x="4531482" y="17294"/>
                    <a:pt x="4531482" y="38628"/>
                  </a:cubicBezTo>
                  <a:lnTo>
                    <a:pt x="4531482" y="1637100"/>
                  </a:lnTo>
                  <a:cubicBezTo>
                    <a:pt x="4531482" y="1658433"/>
                    <a:pt x="4514188" y="1675728"/>
                    <a:pt x="4492854" y="1675728"/>
                  </a:cubicBezTo>
                  <a:lnTo>
                    <a:pt x="38628" y="1675728"/>
                  </a:lnTo>
                  <a:cubicBezTo>
                    <a:pt x="17294" y="1675728"/>
                    <a:pt x="0" y="1658433"/>
                    <a:pt x="0" y="1637100"/>
                  </a:cubicBezTo>
                  <a:lnTo>
                    <a:pt x="0" y="38628"/>
                  </a:lnTo>
                  <a:cubicBezTo>
                    <a:pt x="0" y="17294"/>
                    <a:pt x="17294" y="0"/>
                    <a:pt x="38628" y="0"/>
                  </a:cubicBezTo>
                  <a:close/>
                </a:path>
              </a:pathLst>
            </a:custGeom>
            <a:solidFill>
              <a:srgbClr val="F4F4F4"/>
            </a:solidFill>
            <a:ln cap="rnd">
              <a:noFill/>
              <a:prstDash val="sysDot"/>
              <a:round/>
            </a:ln>
          </p:spPr>
        </p:sp>
        <p:sp>
          <p:nvSpPr>
            <p:cNvPr id="7" name="TextBox 7"/>
            <p:cNvSpPr txBox="1"/>
            <p:nvPr/>
          </p:nvSpPr>
          <p:spPr>
            <a:xfrm>
              <a:off x="0" y="-57150"/>
              <a:ext cx="4531482" cy="1732878"/>
            </a:xfrm>
            <a:prstGeom prst="rect">
              <a:avLst/>
            </a:prstGeom>
          </p:spPr>
          <p:txBody>
            <a:bodyPr lIns="254000" tIns="254000" rIns="254000" bIns="254000" rtlCol="0" anchor="ctr"/>
            <a:lstStyle/>
            <a:p>
              <a:pPr>
                <a:lnSpc>
                  <a:spcPts val="2380"/>
                </a:lnSpc>
              </a:pPr>
              <a:r>
                <a:rPr lang="en-US" sz="1700">
                  <a:solidFill>
                    <a:srgbClr val="E15269"/>
                  </a:solidFill>
                  <a:latin typeface="Telegraf Bold"/>
                </a:rPr>
                <a:t>Tip:</a:t>
              </a:r>
              <a:r>
                <a:rPr lang="en-US" sz="1700">
                  <a:solidFill>
                    <a:srgbClr val="E15269"/>
                  </a:solidFill>
                  <a:latin typeface="Telegraf"/>
                </a:rPr>
                <a:t> </a:t>
              </a:r>
              <a:r>
                <a:rPr lang="en-US" sz="1700">
                  <a:solidFill>
                    <a:srgbClr val="1B1B19"/>
                  </a:solidFill>
                  <a:latin typeface="Telegraf"/>
                </a:rPr>
                <a:t>Use links to go to the research materials cited in your thesis presentation.</a:t>
              </a:r>
            </a:p>
            <a:p>
              <a:pPr>
                <a:lnSpc>
                  <a:spcPts val="2380"/>
                </a:lnSpc>
              </a:pPr>
              <a:endParaRPr lang="en-US" sz="1700">
                <a:solidFill>
                  <a:srgbClr val="1B1B19"/>
                </a:solidFill>
                <a:latin typeface="Telegraf"/>
              </a:endParaRPr>
            </a:p>
            <a:p>
              <a:pPr>
                <a:lnSpc>
                  <a:spcPts val="2380"/>
                </a:lnSpc>
              </a:pPr>
              <a:r>
                <a:rPr lang="en-US" sz="1700">
                  <a:solidFill>
                    <a:srgbClr val="E15269"/>
                  </a:solidFill>
                  <a:latin typeface="Telegraf Bold"/>
                </a:rPr>
                <a:t>How:</a:t>
              </a:r>
              <a:r>
                <a:rPr lang="en-US" sz="1700">
                  <a:solidFill>
                    <a:srgbClr val="1B1B19"/>
                  </a:solidFill>
                  <a:latin typeface="Telegraf Bold"/>
                </a:rPr>
                <a:t> </a:t>
              </a:r>
              <a:r>
                <a:rPr lang="en-US" sz="1700">
                  <a:solidFill>
                    <a:srgbClr val="1B1B19"/>
                  </a:solidFill>
                  <a:latin typeface="Telegraf"/>
                </a:rPr>
                <a:t>Highlight text, click on the link symbol on the toolbar, and paste the link of the document or material that you want to connect. </a:t>
              </a:r>
            </a:p>
          </p:txBody>
        </p:sp>
      </p:grpSp>
      <p:grpSp>
        <p:nvGrpSpPr>
          <p:cNvPr id="8" name="Group 8"/>
          <p:cNvGrpSpPr/>
          <p:nvPr/>
        </p:nvGrpSpPr>
        <p:grpSpPr>
          <a:xfrm>
            <a:off x="1028700" y="2762502"/>
            <a:ext cx="7117075" cy="5527946"/>
            <a:chOff x="0" y="0"/>
            <a:chExt cx="9489434" cy="7370594"/>
          </a:xfrm>
        </p:grpSpPr>
        <p:sp>
          <p:nvSpPr>
            <p:cNvPr id="9" name="AutoShape 9"/>
            <p:cNvSpPr/>
            <p:nvPr/>
          </p:nvSpPr>
          <p:spPr>
            <a:xfrm>
              <a:off x="2" y="2489200"/>
              <a:ext cx="9489432" cy="0"/>
            </a:xfrm>
            <a:prstGeom prst="line">
              <a:avLst/>
            </a:prstGeom>
            <a:ln w="12700" cap="flat">
              <a:solidFill>
                <a:srgbClr val="E15269"/>
              </a:solidFill>
              <a:prstDash val="solid"/>
              <a:headEnd type="none" w="sm" len="sm"/>
              <a:tailEnd type="none" w="sm" len="sm"/>
            </a:ln>
          </p:spPr>
        </p:sp>
        <p:sp>
          <p:nvSpPr>
            <p:cNvPr id="10" name="TextBox 10"/>
            <p:cNvSpPr txBox="1"/>
            <p:nvPr/>
          </p:nvSpPr>
          <p:spPr>
            <a:xfrm>
              <a:off x="0" y="66675"/>
              <a:ext cx="9489434" cy="1457325"/>
            </a:xfrm>
            <a:prstGeom prst="rect">
              <a:avLst/>
            </a:prstGeom>
          </p:spPr>
          <p:txBody>
            <a:bodyPr lIns="0" tIns="0" rIns="0" bIns="0" rtlCol="0" anchor="t">
              <a:spAutoFit/>
            </a:bodyPr>
            <a:lstStyle/>
            <a:p>
              <a:pPr marL="0" lvl="0" indent="0">
                <a:lnSpc>
                  <a:spcPts val="7500"/>
                </a:lnSpc>
              </a:pPr>
              <a:r>
                <a:rPr lang="en-US" sz="7500">
                  <a:solidFill>
                    <a:srgbClr val="F4F4F4"/>
                  </a:solidFill>
                  <a:latin typeface="Telegraf"/>
                </a:rPr>
                <a:t>References</a:t>
              </a:r>
            </a:p>
          </p:txBody>
        </p:sp>
        <p:sp>
          <p:nvSpPr>
            <p:cNvPr id="11" name="TextBox 11"/>
            <p:cNvSpPr txBox="1"/>
            <p:nvPr/>
          </p:nvSpPr>
          <p:spPr>
            <a:xfrm>
              <a:off x="0" y="3395044"/>
              <a:ext cx="9489434" cy="570442"/>
            </a:xfrm>
            <a:prstGeom prst="rect">
              <a:avLst/>
            </a:prstGeom>
          </p:spPr>
          <p:txBody>
            <a:bodyPr lIns="0" tIns="0" rIns="0" bIns="0" rtlCol="0" anchor="t">
              <a:spAutoFit/>
            </a:bodyPr>
            <a:lstStyle/>
            <a:p>
              <a:pPr marL="539749" lvl="1" indent="-269875" algn="l">
                <a:lnSpc>
                  <a:spcPts val="3249"/>
                </a:lnSpc>
                <a:buFont typeface="Arial"/>
                <a:buChar char="•"/>
              </a:pPr>
              <a:r>
                <a:rPr lang="en-US" sz="2499">
                  <a:solidFill>
                    <a:srgbClr val="F4F4F4"/>
                  </a:solidFill>
                  <a:latin typeface="Telegraf"/>
                </a:rPr>
                <a:t>List down your reference here</a:t>
              </a:r>
            </a:p>
          </p:txBody>
        </p:sp>
        <p:sp>
          <p:nvSpPr>
            <p:cNvPr id="12" name="TextBox 12"/>
            <p:cNvSpPr txBox="1"/>
            <p:nvPr/>
          </p:nvSpPr>
          <p:spPr>
            <a:xfrm>
              <a:off x="0" y="4246321"/>
              <a:ext cx="9489434" cy="570442"/>
            </a:xfrm>
            <a:prstGeom prst="rect">
              <a:avLst/>
            </a:prstGeom>
          </p:spPr>
          <p:txBody>
            <a:bodyPr lIns="0" tIns="0" rIns="0" bIns="0" rtlCol="0" anchor="t">
              <a:spAutoFit/>
            </a:bodyPr>
            <a:lstStyle/>
            <a:p>
              <a:pPr marL="539749" lvl="1" indent="-269875" algn="l">
                <a:lnSpc>
                  <a:spcPts val="3249"/>
                </a:lnSpc>
                <a:buFont typeface="Arial"/>
                <a:buChar char="•"/>
              </a:pPr>
              <a:r>
                <a:rPr lang="en-US" sz="2499">
                  <a:solidFill>
                    <a:srgbClr val="F4F4F4"/>
                  </a:solidFill>
                  <a:latin typeface="Telegraf"/>
                </a:rPr>
                <a:t>List down your reference here</a:t>
              </a:r>
            </a:p>
          </p:txBody>
        </p:sp>
        <p:sp>
          <p:nvSpPr>
            <p:cNvPr id="13" name="TextBox 13"/>
            <p:cNvSpPr txBox="1"/>
            <p:nvPr/>
          </p:nvSpPr>
          <p:spPr>
            <a:xfrm>
              <a:off x="0" y="5097598"/>
              <a:ext cx="9489434" cy="570442"/>
            </a:xfrm>
            <a:prstGeom prst="rect">
              <a:avLst/>
            </a:prstGeom>
          </p:spPr>
          <p:txBody>
            <a:bodyPr lIns="0" tIns="0" rIns="0" bIns="0" rtlCol="0" anchor="t">
              <a:spAutoFit/>
            </a:bodyPr>
            <a:lstStyle/>
            <a:p>
              <a:pPr marL="539749" lvl="1" indent="-269875" algn="l">
                <a:lnSpc>
                  <a:spcPts val="3249"/>
                </a:lnSpc>
                <a:buFont typeface="Arial"/>
                <a:buChar char="•"/>
              </a:pPr>
              <a:r>
                <a:rPr lang="en-US" sz="2499">
                  <a:solidFill>
                    <a:srgbClr val="F4F4F4"/>
                  </a:solidFill>
                  <a:latin typeface="Telegraf"/>
                </a:rPr>
                <a:t>List down your reference here</a:t>
              </a:r>
            </a:p>
          </p:txBody>
        </p:sp>
        <p:sp>
          <p:nvSpPr>
            <p:cNvPr id="14" name="TextBox 14"/>
            <p:cNvSpPr txBox="1"/>
            <p:nvPr/>
          </p:nvSpPr>
          <p:spPr>
            <a:xfrm>
              <a:off x="0" y="5948875"/>
              <a:ext cx="9489434" cy="570442"/>
            </a:xfrm>
            <a:prstGeom prst="rect">
              <a:avLst/>
            </a:prstGeom>
          </p:spPr>
          <p:txBody>
            <a:bodyPr lIns="0" tIns="0" rIns="0" bIns="0" rtlCol="0" anchor="t">
              <a:spAutoFit/>
            </a:bodyPr>
            <a:lstStyle/>
            <a:p>
              <a:pPr marL="539749" lvl="1" indent="-269875" algn="l">
                <a:lnSpc>
                  <a:spcPts val="3249"/>
                </a:lnSpc>
                <a:buFont typeface="Arial"/>
                <a:buChar char="•"/>
              </a:pPr>
              <a:r>
                <a:rPr lang="en-US" sz="2499">
                  <a:solidFill>
                    <a:srgbClr val="F4F4F4"/>
                  </a:solidFill>
                  <a:latin typeface="Telegraf"/>
                </a:rPr>
                <a:t>List down your reference here</a:t>
              </a:r>
            </a:p>
          </p:txBody>
        </p:sp>
        <p:sp>
          <p:nvSpPr>
            <p:cNvPr id="15" name="TextBox 15"/>
            <p:cNvSpPr txBox="1"/>
            <p:nvPr/>
          </p:nvSpPr>
          <p:spPr>
            <a:xfrm>
              <a:off x="0" y="6800153"/>
              <a:ext cx="9489434" cy="570442"/>
            </a:xfrm>
            <a:prstGeom prst="rect">
              <a:avLst/>
            </a:prstGeom>
          </p:spPr>
          <p:txBody>
            <a:bodyPr lIns="0" tIns="0" rIns="0" bIns="0" rtlCol="0" anchor="t">
              <a:spAutoFit/>
            </a:bodyPr>
            <a:lstStyle/>
            <a:p>
              <a:pPr marL="539749" lvl="1" indent="-269875" algn="l">
                <a:lnSpc>
                  <a:spcPts val="3249"/>
                </a:lnSpc>
                <a:buFont typeface="Arial"/>
                <a:buChar char="•"/>
              </a:pPr>
              <a:r>
                <a:rPr lang="en-US" sz="2499">
                  <a:solidFill>
                    <a:srgbClr val="F4F4F4"/>
                  </a:solidFill>
                  <a:latin typeface="Telegraf"/>
                </a:rPr>
                <a:t>List down your reference here</a:t>
              </a:r>
            </a:p>
          </p:txBody>
        </p:sp>
      </p:grpSp>
      <p:sp>
        <p:nvSpPr>
          <p:cNvPr id="16" name="TextBox 16"/>
          <p:cNvSpPr txBox="1"/>
          <p:nvPr/>
        </p:nvSpPr>
        <p:spPr>
          <a:xfrm>
            <a:off x="1028701" y="1000125"/>
            <a:ext cx="5872554" cy="295275"/>
          </a:xfrm>
          <a:prstGeom prst="rect">
            <a:avLst/>
          </a:prstGeom>
        </p:spPr>
        <p:txBody>
          <a:bodyPr lIns="0" tIns="0" rIns="0" bIns="0" rtlCol="0" anchor="t">
            <a:spAutoFit/>
          </a:bodyPr>
          <a:lstStyle/>
          <a:p>
            <a:pPr>
              <a:lnSpc>
                <a:spcPts val="2160"/>
              </a:lnSpc>
            </a:pPr>
            <a:r>
              <a:rPr lang="en-US" sz="1800" u="sng">
                <a:solidFill>
                  <a:srgbClr val="F4F4F4"/>
                </a:solidFill>
                <a:latin typeface="Telegraf"/>
              </a:rPr>
              <a:t>BACK TO OVERVIEW</a:t>
            </a: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2"/>
          <a:stretch>
            <a:fillRect/>
          </a:stretch>
        </p:blipFill>
        <p:spPr>
          <a:xfrm>
            <a:off x="9405242" y="1469428"/>
            <a:ext cx="8254105" cy="8496952"/>
          </a:xfrm>
          <a:prstGeom prst="rect">
            <a:avLst/>
          </a:prstGeom>
        </p:spPr>
      </p:pic>
      <p:sp>
        <p:nvSpPr>
          <p:cNvPr id="3" name="AutoShape 3"/>
          <p:cNvSpPr/>
          <p:nvPr/>
        </p:nvSpPr>
        <p:spPr>
          <a:xfrm rot="-5400000">
            <a:off x="4781418" y="5138738"/>
            <a:ext cx="8229600" cy="0"/>
          </a:xfrm>
          <a:prstGeom prst="line">
            <a:avLst/>
          </a:prstGeom>
          <a:ln w="9525" cap="flat">
            <a:solidFill>
              <a:srgbClr val="1B1B19"/>
            </a:solidFill>
            <a:prstDash val="solid"/>
            <a:headEnd type="none" w="sm" len="sm"/>
            <a:tailEnd type="none" w="sm" len="sm"/>
          </a:ln>
        </p:spPr>
      </p:sp>
      <p:sp>
        <p:nvSpPr>
          <p:cNvPr id="4" name="TextBox 4"/>
          <p:cNvSpPr txBox="1"/>
          <p:nvPr/>
        </p:nvSpPr>
        <p:spPr>
          <a:xfrm>
            <a:off x="11386746" y="1000125"/>
            <a:ext cx="5872554" cy="295275"/>
          </a:xfrm>
          <a:prstGeom prst="rect">
            <a:avLst/>
          </a:prstGeom>
        </p:spPr>
        <p:txBody>
          <a:bodyPr lIns="0" tIns="0" rIns="0" bIns="0" rtlCol="0" anchor="t">
            <a:spAutoFit/>
          </a:bodyPr>
          <a:lstStyle/>
          <a:p>
            <a:pPr algn="r">
              <a:lnSpc>
                <a:spcPts val="2160"/>
              </a:lnSpc>
            </a:pPr>
            <a:r>
              <a:rPr lang="en-US" sz="1800" u="sng">
                <a:solidFill>
                  <a:srgbClr val="1B1B19"/>
                </a:solidFill>
                <a:latin typeface="Telegraf"/>
              </a:rPr>
              <a:t>BACK TO OVERVIEW</a:t>
            </a:r>
          </a:p>
        </p:txBody>
      </p:sp>
      <p:grpSp>
        <p:nvGrpSpPr>
          <p:cNvPr id="5" name="Group 5"/>
          <p:cNvGrpSpPr/>
          <p:nvPr/>
        </p:nvGrpSpPr>
        <p:grpSpPr>
          <a:xfrm>
            <a:off x="1339460" y="3300049"/>
            <a:ext cx="6342320" cy="4706600"/>
            <a:chOff x="0" y="0"/>
            <a:chExt cx="8456427" cy="6275467"/>
          </a:xfrm>
        </p:grpSpPr>
        <p:sp>
          <p:nvSpPr>
            <p:cNvPr id="6" name="TextBox 6"/>
            <p:cNvSpPr txBox="1"/>
            <p:nvPr/>
          </p:nvSpPr>
          <p:spPr>
            <a:xfrm>
              <a:off x="0" y="66675"/>
              <a:ext cx="8456427" cy="1457325"/>
            </a:xfrm>
            <a:prstGeom prst="rect">
              <a:avLst/>
            </a:prstGeom>
          </p:spPr>
          <p:txBody>
            <a:bodyPr lIns="0" tIns="0" rIns="0" bIns="0" rtlCol="0" anchor="t">
              <a:spAutoFit/>
            </a:bodyPr>
            <a:lstStyle/>
            <a:p>
              <a:pPr marL="0" lvl="0" indent="0">
                <a:lnSpc>
                  <a:spcPts val="7500"/>
                </a:lnSpc>
              </a:pPr>
              <a:r>
                <a:rPr lang="en-US" sz="7500">
                  <a:solidFill>
                    <a:srgbClr val="1B1B19"/>
                  </a:solidFill>
                  <a:latin typeface="Telegraf"/>
                </a:rPr>
                <a:t>Results</a:t>
              </a:r>
            </a:p>
          </p:txBody>
        </p:sp>
        <p:sp>
          <p:nvSpPr>
            <p:cNvPr id="7" name="TextBox 7"/>
            <p:cNvSpPr txBox="1"/>
            <p:nvPr/>
          </p:nvSpPr>
          <p:spPr>
            <a:xfrm>
              <a:off x="0" y="1961009"/>
              <a:ext cx="8456427" cy="1216871"/>
            </a:xfrm>
            <a:prstGeom prst="rect">
              <a:avLst/>
            </a:prstGeom>
          </p:spPr>
          <p:txBody>
            <a:bodyPr lIns="0" tIns="0" rIns="0" bIns="0" rtlCol="0" anchor="t">
              <a:spAutoFit/>
            </a:bodyPr>
            <a:lstStyle/>
            <a:p>
              <a:pPr>
                <a:lnSpc>
                  <a:spcPts val="3640"/>
                </a:lnSpc>
              </a:pPr>
              <a:r>
                <a:rPr lang="en-US" sz="2600">
                  <a:solidFill>
                    <a:srgbClr val="66121F"/>
                  </a:solidFill>
                  <a:latin typeface="Telegraf Bold"/>
                </a:rPr>
                <a:t>Write a significant observation</a:t>
              </a:r>
            </a:p>
            <a:p>
              <a:pPr marL="0" lvl="0" indent="0">
                <a:lnSpc>
                  <a:spcPts val="3640"/>
                </a:lnSpc>
              </a:pPr>
              <a:r>
                <a:rPr lang="en-US" sz="2600">
                  <a:solidFill>
                    <a:srgbClr val="66121F"/>
                  </a:solidFill>
                  <a:latin typeface="Telegraf Bold"/>
                </a:rPr>
                <a:t>on your results here.</a:t>
              </a:r>
            </a:p>
          </p:txBody>
        </p:sp>
        <p:sp>
          <p:nvSpPr>
            <p:cNvPr id="8" name="TextBox 8"/>
            <p:cNvSpPr txBox="1"/>
            <p:nvPr/>
          </p:nvSpPr>
          <p:spPr>
            <a:xfrm>
              <a:off x="0" y="3852095"/>
              <a:ext cx="8456427" cy="2423372"/>
            </a:xfrm>
            <a:prstGeom prst="rect">
              <a:avLst/>
            </a:prstGeom>
          </p:spPr>
          <p:txBody>
            <a:bodyPr lIns="0" tIns="0" rIns="0" bIns="0" rtlCol="0" anchor="t">
              <a:spAutoFit/>
            </a:bodyPr>
            <a:lstStyle/>
            <a:p>
              <a:pPr marL="474981" lvl="1" indent="-237491">
                <a:lnSpc>
                  <a:spcPts val="2860"/>
                </a:lnSpc>
                <a:buFont typeface="Arial"/>
                <a:buChar char="•"/>
              </a:pPr>
              <a:r>
                <a:rPr lang="en-US" sz="2200">
                  <a:solidFill>
                    <a:srgbClr val="1B1B19"/>
                  </a:solidFill>
                  <a:latin typeface="Telegraf"/>
                </a:rPr>
                <a:t>Illustrate your results through the use of a chart or a pictogram.</a:t>
              </a:r>
            </a:p>
            <a:p>
              <a:pPr>
                <a:lnSpc>
                  <a:spcPts val="2860"/>
                </a:lnSpc>
              </a:pPr>
              <a:endParaRPr lang="en-US" sz="2200">
                <a:solidFill>
                  <a:srgbClr val="1B1B19"/>
                </a:solidFill>
                <a:latin typeface="Telegraf"/>
              </a:endParaRPr>
            </a:p>
            <a:p>
              <a:pPr marL="474981" lvl="1" indent="-237491" algn="l">
                <a:lnSpc>
                  <a:spcPts val="2860"/>
                </a:lnSpc>
                <a:buFont typeface="Arial"/>
                <a:buChar char="•"/>
              </a:pPr>
              <a:r>
                <a:rPr lang="en-US" sz="2200">
                  <a:solidFill>
                    <a:srgbClr val="1B1B19"/>
                  </a:solidFill>
                  <a:latin typeface="Telegraf"/>
                </a:rPr>
                <a:t>Briefly elaborate on the observation of your results.</a:t>
              </a:r>
            </a:p>
          </p:txBody>
        </p:sp>
      </p:grpSp>
      <p:sp>
        <p:nvSpPr>
          <p:cNvPr id="9" name="Freeform 9"/>
          <p:cNvSpPr/>
          <p:nvPr/>
        </p:nvSpPr>
        <p:spPr>
          <a:xfrm>
            <a:off x="1028700" y="1028700"/>
            <a:ext cx="852072" cy="711093"/>
          </a:xfrm>
          <a:custGeom>
            <a:avLst/>
            <a:gdLst/>
            <a:ahLst/>
            <a:cxnLst/>
            <a:rect l="l" t="t" r="r" b="b"/>
            <a:pathLst>
              <a:path w="852072" h="711093">
                <a:moveTo>
                  <a:pt x="0" y="0"/>
                </a:moveTo>
                <a:lnTo>
                  <a:pt x="852072" y="0"/>
                </a:lnTo>
                <a:lnTo>
                  <a:pt x="852072" y="711093"/>
                </a:lnTo>
                <a:lnTo>
                  <a:pt x="0" y="711093"/>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grpSp>
        <p:nvGrpSpPr>
          <p:cNvPr id="2" name="Group 2"/>
          <p:cNvGrpSpPr/>
          <p:nvPr/>
        </p:nvGrpSpPr>
        <p:grpSpPr>
          <a:xfrm>
            <a:off x="8776055" y="4925288"/>
            <a:ext cx="5006289" cy="4333012"/>
            <a:chOff x="0" y="0"/>
            <a:chExt cx="1034829" cy="895659"/>
          </a:xfrm>
        </p:grpSpPr>
        <p:sp>
          <p:nvSpPr>
            <p:cNvPr id="3" name="Freeform 3"/>
            <p:cNvSpPr/>
            <p:nvPr/>
          </p:nvSpPr>
          <p:spPr>
            <a:xfrm>
              <a:off x="0" y="0"/>
              <a:ext cx="1034829" cy="895659"/>
            </a:xfrm>
            <a:custGeom>
              <a:avLst/>
              <a:gdLst/>
              <a:ahLst/>
              <a:cxnLst/>
              <a:rect l="l" t="t" r="r" b="b"/>
              <a:pathLst>
                <a:path w="1034829" h="895659">
                  <a:moveTo>
                    <a:pt x="874809" y="0"/>
                  </a:moveTo>
                  <a:lnTo>
                    <a:pt x="160020" y="0"/>
                  </a:lnTo>
                  <a:lnTo>
                    <a:pt x="0" y="160020"/>
                  </a:lnTo>
                  <a:lnTo>
                    <a:pt x="0" y="735639"/>
                  </a:lnTo>
                  <a:lnTo>
                    <a:pt x="160020" y="895659"/>
                  </a:lnTo>
                  <a:lnTo>
                    <a:pt x="874809" y="895659"/>
                  </a:lnTo>
                  <a:lnTo>
                    <a:pt x="1034829" y="735639"/>
                  </a:lnTo>
                  <a:lnTo>
                    <a:pt x="1034829" y="160020"/>
                  </a:lnTo>
                  <a:lnTo>
                    <a:pt x="874809" y="0"/>
                  </a:lnTo>
                  <a:close/>
                </a:path>
              </a:pathLst>
            </a:custGeom>
            <a:solidFill>
              <a:srgbClr val="F8E0E4"/>
            </a:solidFill>
          </p:spPr>
        </p:sp>
        <p:sp>
          <p:nvSpPr>
            <p:cNvPr id="4" name="TextBox 4"/>
            <p:cNvSpPr txBox="1"/>
            <p:nvPr/>
          </p:nvSpPr>
          <p:spPr>
            <a:xfrm>
              <a:off x="63500" y="6350"/>
              <a:ext cx="907829" cy="825809"/>
            </a:xfrm>
            <a:prstGeom prst="rect">
              <a:avLst/>
            </a:prstGeom>
          </p:spPr>
          <p:txBody>
            <a:bodyPr lIns="50800" tIns="50800" rIns="50800" bIns="50800" rtlCol="0" anchor="ctr"/>
            <a:lstStyle/>
            <a:p>
              <a:pPr>
                <a:lnSpc>
                  <a:spcPts val="2600"/>
                </a:lnSpc>
              </a:pPr>
              <a:r>
                <a:rPr lang="en-US" sz="2000">
                  <a:solidFill>
                    <a:srgbClr val="1B1B19"/>
                  </a:solidFill>
                  <a:latin typeface="Telegraf"/>
                </a:rPr>
                <a:t>Theory/</a:t>
              </a:r>
            </a:p>
            <a:p>
              <a:pPr>
                <a:lnSpc>
                  <a:spcPts val="2600"/>
                </a:lnSpc>
              </a:pPr>
              <a:r>
                <a:rPr lang="en-US" sz="2000">
                  <a:solidFill>
                    <a:srgbClr val="1B1B19"/>
                  </a:solidFill>
                  <a:latin typeface="Telegraf"/>
                </a:rPr>
                <a:t>Concept</a:t>
              </a:r>
            </a:p>
          </p:txBody>
        </p:sp>
      </p:grpSp>
      <p:grpSp>
        <p:nvGrpSpPr>
          <p:cNvPr id="5" name="Group 5"/>
          <p:cNvGrpSpPr/>
          <p:nvPr/>
        </p:nvGrpSpPr>
        <p:grpSpPr>
          <a:xfrm>
            <a:off x="12250345" y="4925288"/>
            <a:ext cx="5008957" cy="4333012"/>
            <a:chOff x="0" y="0"/>
            <a:chExt cx="1035380" cy="895659"/>
          </a:xfrm>
        </p:grpSpPr>
        <p:sp>
          <p:nvSpPr>
            <p:cNvPr id="6" name="Freeform 6"/>
            <p:cNvSpPr/>
            <p:nvPr/>
          </p:nvSpPr>
          <p:spPr>
            <a:xfrm>
              <a:off x="0" y="0"/>
              <a:ext cx="1035380" cy="895659"/>
            </a:xfrm>
            <a:custGeom>
              <a:avLst/>
              <a:gdLst/>
              <a:ahLst/>
              <a:cxnLst/>
              <a:rect l="l" t="t" r="r" b="b"/>
              <a:pathLst>
                <a:path w="1035380" h="895659">
                  <a:moveTo>
                    <a:pt x="875360" y="0"/>
                  </a:moveTo>
                  <a:lnTo>
                    <a:pt x="160020" y="0"/>
                  </a:lnTo>
                  <a:lnTo>
                    <a:pt x="0" y="160020"/>
                  </a:lnTo>
                  <a:lnTo>
                    <a:pt x="0" y="735639"/>
                  </a:lnTo>
                  <a:lnTo>
                    <a:pt x="160020" y="895659"/>
                  </a:lnTo>
                  <a:lnTo>
                    <a:pt x="875360" y="895659"/>
                  </a:lnTo>
                  <a:lnTo>
                    <a:pt x="1035380" y="735639"/>
                  </a:lnTo>
                  <a:lnTo>
                    <a:pt x="1035380" y="160020"/>
                  </a:lnTo>
                  <a:lnTo>
                    <a:pt x="875360" y="0"/>
                  </a:lnTo>
                  <a:close/>
                </a:path>
              </a:pathLst>
            </a:custGeom>
            <a:solidFill>
              <a:srgbClr val="E15269"/>
            </a:solidFill>
          </p:spPr>
        </p:sp>
        <p:sp>
          <p:nvSpPr>
            <p:cNvPr id="7" name="TextBox 7"/>
            <p:cNvSpPr txBox="1"/>
            <p:nvPr/>
          </p:nvSpPr>
          <p:spPr>
            <a:xfrm>
              <a:off x="63500" y="6350"/>
              <a:ext cx="908380" cy="825809"/>
            </a:xfrm>
            <a:prstGeom prst="rect">
              <a:avLst/>
            </a:prstGeom>
          </p:spPr>
          <p:txBody>
            <a:bodyPr lIns="50800" tIns="50800" rIns="50800" bIns="50800" rtlCol="0" anchor="ctr"/>
            <a:lstStyle/>
            <a:p>
              <a:pPr algn="r">
                <a:lnSpc>
                  <a:spcPts val="2600"/>
                </a:lnSpc>
              </a:pPr>
              <a:r>
                <a:rPr lang="en-US" sz="2000">
                  <a:solidFill>
                    <a:srgbClr val="FFFFFF"/>
                  </a:solidFill>
                  <a:latin typeface="Telegraf"/>
                </a:rPr>
                <a:t>Theory/</a:t>
              </a:r>
            </a:p>
            <a:p>
              <a:pPr algn="r">
                <a:lnSpc>
                  <a:spcPts val="2600"/>
                </a:lnSpc>
              </a:pPr>
              <a:r>
                <a:rPr lang="en-US" sz="2000">
                  <a:solidFill>
                    <a:srgbClr val="FFFFFF"/>
                  </a:solidFill>
                  <a:latin typeface="Telegraf"/>
                </a:rPr>
                <a:t>Concept</a:t>
              </a:r>
            </a:p>
          </p:txBody>
        </p:sp>
      </p:grpSp>
      <p:grpSp>
        <p:nvGrpSpPr>
          <p:cNvPr id="8" name="Group 8"/>
          <p:cNvGrpSpPr/>
          <p:nvPr/>
        </p:nvGrpSpPr>
        <p:grpSpPr>
          <a:xfrm>
            <a:off x="11069772" y="4925288"/>
            <a:ext cx="3685053" cy="4333012"/>
            <a:chOff x="0" y="0"/>
            <a:chExt cx="812800" cy="955718"/>
          </a:xfrm>
        </p:grpSpPr>
        <p:sp>
          <p:nvSpPr>
            <p:cNvPr id="9" name="Freeform 9"/>
            <p:cNvSpPr/>
            <p:nvPr/>
          </p:nvSpPr>
          <p:spPr>
            <a:xfrm>
              <a:off x="0" y="0"/>
              <a:ext cx="812800" cy="955718"/>
            </a:xfrm>
            <a:custGeom>
              <a:avLst/>
              <a:gdLst/>
              <a:ahLst/>
              <a:cxnLst/>
              <a:rect l="l" t="t" r="r" b="b"/>
              <a:pathLst>
                <a:path w="812800" h="955718">
                  <a:moveTo>
                    <a:pt x="574675" y="0"/>
                  </a:moveTo>
                  <a:lnTo>
                    <a:pt x="812800" y="238125"/>
                  </a:lnTo>
                  <a:lnTo>
                    <a:pt x="812800" y="717593"/>
                  </a:lnTo>
                  <a:lnTo>
                    <a:pt x="574675" y="955718"/>
                  </a:lnTo>
                  <a:lnTo>
                    <a:pt x="238125" y="955718"/>
                  </a:lnTo>
                  <a:lnTo>
                    <a:pt x="0" y="717593"/>
                  </a:lnTo>
                  <a:lnTo>
                    <a:pt x="0" y="238125"/>
                  </a:lnTo>
                  <a:lnTo>
                    <a:pt x="238125" y="0"/>
                  </a:lnTo>
                  <a:lnTo>
                    <a:pt x="574675" y="0"/>
                  </a:lnTo>
                  <a:close/>
                </a:path>
              </a:pathLst>
            </a:custGeom>
            <a:solidFill>
              <a:srgbClr val="66121F"/>
            </a:solidFill>
          </p:spPr>
        </p:sp>
        <p:sp>
          <p:nvSpPr>
            <p:cNvPr id="10" name="TextBox 10"/>
            <p:cNvSpPr txBox="1"/>
            <p:nvPr/>
          </p:nvSpPr>
          <p:spPr>
            <a:xfrm>
              <a:off x="63500" y="6350"/>
              <a:ext cx="685800" cy="885868"/>
            </a:xfrm>
            <a:prstGeom prst="rect">
              <a:avLst/>
            </a:prstGeom>
          </p:spPr>
          <p:txBody>
            <a:bodyPr lIns="50800" tIns="50800" rIns="50800" bIns="50800" rtlCol="0" anchor="ctr"/>
            <a:lstStyle/>
            <a:p>
              <a:pPr algn="ctr">
                <a:lnSpc>
                  <a:spcPts val="2600"/>
                </a:lnSpc>
              </a:pPr>
              <a:r>
                <a:rPr lang="en-US" sz="2000">
                  <a:solidFill>
                    <a:srgbClr val="F4F4F4"/>
                  </a:solidFill>
                  <a:latin typeface="Telegraf"/>
                </a:rPr>
                <a:t>Significant point</a:t>
              </a:r>
            </a:p>
            <a:p>
              <a:pPr algn="ctr">
                <a:lnSpc>
                  <a:spcPts val="2600"/>
                </a:lnSpc>
              </a:pPr>
              <a:r>
                <a:rPr lang="en-US" sz="2000">
                  <a:solidFill>
                    <a:srgbClr val="F4F4F4"/>
                  </a:solidFill>
                  <a:latin typeface="Telegraf"/>
                </a:rPr>
                <a:t>Significant point</a:t>
              </a:r>
            </a:p>
            <a:p>
              <a:pPr algn="ctr">
                <a:lnSpc>
                  <a:spcPts val="2600"/>
                </a:lnSpc>
              </a:pPr>
              <a:r>
                <a:rPr lang="en-US" sz="2000">
                  <a:solidFill>
                    <a:srgbClr val="F4F4F4"/>
                  </a:solidFill>
                  <a:latin typeface="Telegraf"/>
                </a:rPr>
                <a:t>Significant point</a:t>
              </a:r>
            </a:p>
          </p:txBody>
        </p:sp>
      </p:grpSp>
      <p:sp>
        <p:nvSpPr>
          <p:cNvPr id="11" name="AutoShape 11"/>
          <p:cNvSpPr/>
          <p:nvPr/>
        </p:nvSpPr>
        <p:spPr>
          <a:xfrm rot="1008">
            <a:off x="1028701" y="3612086"/>
            <a:ext cx="16230601" cy="0"/>
          </a:xfrm>
          <a:prstGeom prst="line">
            <a:avLst/>
          </a:prstGeom>
          <a:ln w="9525" cap="flat">
            <a:solidFill>
              <a:srgbClr val="1B1B19"/>
            </a:solidFill>
            <a:prstDash val="solid"/>
            <a:headEnd type="none" w="sm" len="sm"/>
            <a:tailEnd type="none" w="sm" len="sm"/>
          </a:ln>
        </p:spPr>
      </p:sp>
      <p:sp>
        <p:nvSpPr>
          <p:cNvPr id="12" name="TextBox 12"/>
          <p:cNvSpPr txBox="1"/>
          <p:nvPr/>
        </p:nvSpPr>
        <p:spPr>
          <a:xfrm>
            <a:off x="1028703" y="8798387"/>
            <a:ext cx="6965463" cy="265430"/>
          </a:xfrm>
          <a:prstGeom prst="rect">
            <a:avLst/>
          </a:prstGeom>
        </p:spPr>
        <p:txBody>
          <a:bodyPr lIns="0" tIns="0" rIns="0" bIns="0" rtlCol="0" anchor="t">
            <a:spAutoFit/>
          </a:bodyPr>
          <a:lstStyle/>
          <a:p>
            <a:pPr>
              <a:lnSpc>
                <a:spcPts val="2079"/>
              </a:lnSpc>
            </a:pPr>
            <a:r>
              <a:rPr lang="en-US" sz="1599">
                <a:solidFill>
                  <a:srgbClr val="1B1B19"/>
                </a:solidFill>
                <a:latin typeface="Telegraf Bold"/>
              </a:rPr>
              <a:t>Source: </a:t>
            </a:r>
            <a:r>
              <a:rPr lang="en-US" sz="1599">
                <a:solidFill>
                  <a:srgbClr val="1B1B19"/>
                </a:solidFill>
                <a:latin typeface="Telegraf"/>
              </a:rPr>
              <a:t>Add your references here.</a:t>
            </a:r>
          </a:p>
        </p:txBody>
      </p:sp>
      <p:sp>
        <p:nvSpPr>
          <p:cNvPr id="13" name="TextBox 13"/>
          <p:cNvSpPr txBox="1"/>
          <p:nvPr/>
        </p:nvSpPr>
        <p:spPr>
          <a:xfrm>
            <a:off x="1028703" y="4888486"/>
            <a:ext cx="6497871" cy="2082800"/>
          </a:xfrm>
          <a:prstGeom prst="rect">
            <a:avLst/>
          </a:prstGeom>
        </p:spPr>
        <p:txBody>
          <a:bodyPr lIns="0" tIns="0" rIns="0" bIns="0" rtlCol="0" anchor="t">
            <a:spAutoFit/>
          </a:bodyPr>
          <a:lstStyle/>
          <a:p>
            <a:pPr marL="539749" lvl="1" indent="-269875">
              <a:lnSpc>
                <a:spcPts val="3249"/>
              </a:lnSpc>
              <a:buFont typeface="Arial"/>
              <a:buChar char="•"/>
            </a:pPr>
            <a:r>
              <a:rPr lang="en-US" sz="2499">
                <a:solidFill>
                  <a:srgbClr val="1B1B19"/>
                </a:solidFill>
                <a:latin typeface="Telegraf"/>
              </a:rPr>
              <a:t>Illustrate the theoretical, conceptual or operational framework your research will employ.</a:t>
            </a:r>
          </a:p>
          <a:p>
            <a:pPr>
              <a:lnSpc>
                <a:spcPts val="3249"/>
              </a:lnSpc>
            </a:pPr>
            <a:endParaRPr lang="en-US" sz="2499">
              <a:solidFill>
                <a:srgbClr val="1B1B19"/>
              </a:solidFill>
              <a:latin typeface="Telegraf"/>
            </a:endParaRPr>
          </a:p>
          <a:p>
            <a:pPr marL="539749" lvl="1" indent="-269875" algn="l">
              <a:lnSpc>
                <a:spcPts val="3249"/>
              </a:lnSpc>
              <a:buFont typeface="Arial"/>
              <a:buChar char="•"/>
            </a:pPr>
            <a:r>
              <a:rPr lang="en-US" sz="2499">
                <a:solidFill>
                  <a:srgbClr val="1B1B19"/>
                </a:solidFill>
                <a:latin typeface="Telegraf"/>
              </a:rPr>
              <a:t>Briefly elaborate on the framework.</a:t>
            </a:r>
          </a:p>
        </p:txBody>
      </p:sp>
      <p:sp>
        <p:nvSpPr>
          <p:cNvPr id="14" name="TextBox 14"/>
          <p:cNvSpPr txBox="1"/>
          <p:nvPr/>
        </p:nvSpPr>
        <p:spPr>
          <a:xfrm>
            <a:off x="11624338" y="1133475"/>
            <a:ext cx="5634965" cy="295275"/>
          </a:xfrm>
          <a:prstGeom prst="rect">
            <a:avLst/>
          </a:prstGeom>
        </p:spPr>
        <p:txBody>
          <a:bodyPr lIns="0" tIns="0" rIns="0" bIns="0" rtlCol="0" anchor="t">
            <a:spAutoFit/>
          </a:bodyPr>
          <a:lstStyle/>
          <a:p>
            <a:pPr algn="r">
              <a:lnSpc>
                <a:spcPts val="2160"/>
              </a:lnSpc>
            </a:pPr>
            <a:r>
              <a:rPr lang="en-US" sz="1800" u="sng">
                <a:solidFill>
                  <a:srgbClr val="1B1B19"/>
                </a:solidFill>
                <a:latin typeface="Telegraf"/>
              </a:rPr>
              <a:t>BACK TO OVERVIEW</a:t>
            </a:r>
          </a:p>
        </p:txBody>
      </p:sp>
      <p:sp>
        <p:nvSpPr>
          <p:cNvPr id="15" name="TextBox 15"/>
          <p:cNvSpPr txBox="1"/>
          <p:nvPr/>
        </p:nvSpPr>
        <p:spPr>
          <a:xfrm>
            <a:off x="1028697" y="1228725"/>
            <a:ext cx="9040429" cy="1304925"/>
          </a:xfrm>
          <a:prstGeom prst="rect">
            <a:avLst/>
          </a:prstGeom>
        </p:spPr>
        <p:txBody>
          <a:bodyPr lIns="0" tIns="0" rIns="0" bIns="0" rtlCol="0" anchor="t">
            <a:spAutoFit/>
          </a:bodyPr>
          <a:lstStyle/>
          <a:p>
            <a:pPr marL="0" lvl="0" indent="0" algn="l">
              <a:lnSpc>
                <a:spcPts val="9000"/>
              </a:lnSpc>
            </a:pPr>
            <a:r>
              <a:rPr lang="en-US" sz="9000">
                <a:solidFill>
                  <a:srgbClr val="66121F"/>
                </a:solidFill>
                <a:latin typeface="Telegraf"/>
              </a:rPr>
              <a:t>Framework</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5400000">
            <a:off x="2001502" y="5146282"/>
            <a:ext cx="10257527" cy="0"/>
          </a:xfrm>
          <a:prstGeom prst="line">
            <a:avLst/>
          </a:prstGeom>
          <a:ln w="9525" cap="rnd">
            <a:solidFill>
              <a:srgbClr val="1B1B19">
                <a:alpha val="29804"/>
              </a:srgbClr>
            </a:solidFill>
            <a:prstDash val="solid"/>
            <a:headEnd type="none" w="sm" len="sm"/>
            <a:tailEnd type="none" w="sm" len="sm"/>
          </a:ln>
        </p:spPr>
      </p:sp>
      <p:sp>
        <p:nvSpPr>
          <p:cNvPr id="3" name="Freeform 3"/>
          <p:cNvSpPr/>
          <p:nvPr/>
        </p:nvSpPr>
        <p:spPr>
          <a:xfrm>
            <a:off x="8581738" y="1431496"/>
            <a:ext cx="3431857" cy="2368013"/>
          </a:xfrm>
          <a:custGeom>
            <a:avLst/>
            <a:gdLst/>
            <a:ahLst/>
            <a:cxnLst/>
            <a:rect l="l" t="t" r="r" b="b"/>
            <a:pathLst>
              <a:path w="3431857" h="2368013">
                <a:moveTo>
                  <a:pt x="0" y="0"/>
                </a:moveTo>
                <a:lnTo>
                  <a:pt x="3431857" y="0"/>
                </a:lnTo>
                <a:lnTo>
                  <a:pt x="3431857" y="2368013"/>
                </a:lnTo>
                <a:lnTo>
                  <a:pt x="0" y="236801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4" name="Freeform 4"/>
          <p:cNvSpPr/>
          <p:nvPr/>
        </p:nvSpPr>
        <p:spPr>
          <a:xfrm>
            <a:off x="8581738" y="3571787"/>
            <a:ext cx="1959026" cy="3145519"/>
          </a:xfrm>
          <a:custGeom>
            <a:avLst/>
            <a:gdLst/>
            <a:ahLst/>
            <a:cxnLst/>
            <a:rect l="l" t="t" r="r" b="b"/>
            <a:pathLst>
              <a:path w="1959026" h="3145519">
                <a:moveTo>
                  <a:pt x="0" y="0"/>
                </a:moveTo>
                <a:lnTo>
                  <a:pt x="1959026" y="0"/>
                </a:lnTo>
                <a:lnTo>
                  <a:pt x="1959026" y="3145520"/>
                </a:lnTo>
                <a:lnTo>
                  <a:pt x="0" y="314552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Freeform 5"/>
          <p:cNvSpPr/>
          <p:nvPr/>
        </p:nvSpPr>
        <p:spPr>
          <a:xfrm>
            <a:off x="8726974" y="7318461"/>
            <a:ext cx="2672542" cy="1117068"/>
          </a:xfrm>
          <a:custGeom>
            <a:avLst/>
            <a:gdLst/>
            <a:ahLst/>
            <a:cxnLst/>
            <a:rect l="l" t="t" r="r" b="b"/>
            <a:pathLst>
              <a:path w="2672542" h="1117068">
                <a:moveTo>
                  <a:pt x="0" y="0"/>
                </a:moveTo>
                <a:lnTo>
                  <a:pt x="2672542" y="0"/>
                </a:lnTo>
                <a:lnTo>
                  <a:pt x="2672542" y="1117068"/>
                </a:lnTo>
                <a:lnTo>
                  <a:pt x="0" y="111706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6" name="Freeform 6"/>
          <p:cNvSpPr/>
          <p:nvPr/>
        </p:nvSpPr>
        <p:spPr>
          <a:xfrm>
            <a:off x="10540764" y="3684976"/>
            <a:ext cx="3633478" cy="3218512"/>
          </a:xfrm>
          <a:custGeom>
            <a:avLst/>
            <a:gdLst/>
            <a:ahLst/>
            <a:cxnLst/>
            <a:rect l="l" t="t" r="r" b="b"/>
            <a:pathLst>
              <a:path w="3633478" h="3218512">
                <a:moveTo>
                  <a:pt x="0" y="0"/>
                </a:moveTo>
                <a:lnTo>
                  <a:pt x="3633477" y="0"/>
                </a:lnTo>
                <a:lnTo>
                  <a:pt x="3633477" y="3218512"/>
                </a:lnTo>
                <a:lnTo>
                  <a:pt x="0" y="321851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7" name="Freeform 7"/>
          <p:cNvSpPr/>
          <p:nvPr/>
        </p:nvSpPr>
        <p:spPr>
          <a:xfrm>
            <a:off x="14417350" y="3993673"/>
            <a:ext cx="2841950" cy="2538110"/>
          </a:xfrm>
          <a:custGeom>
            <a:avLst/>
            <a:gdLst/>
            <a:ahLst/>
            <a:cxnLst/>
            <a:rect l="l" t="t" r="r" b="b"/>
            <a:pathLst>
              <a:path w="2841950" h="2538110">
                <a:moveTo>
                  <a:pt x="0" y="0"/>
                </a:moveTo>
                <a:lnTo>
                  <a:pt x="2841950" y="0"/>
                </a:lnTo>
                <a:lnTo>
                  <a:pt x="2841950" y="2538110"/>
                </a:lnTo>
                <a:lnTo>
                  <a:pt x="0" y="253811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8" name="Freeform 8"/>
          <p:cNvSpPr/>
          <p:nvPr/>
        </p:nvSpPr>
        <p:spPr>
          <a:xfrm>
            <a:off x="11761524" y="7518824"/>
            <a:ext cx="4256973" cy="916705"/>
          </a:xfrm>
          <a:custGeom>
            <a:avLst/>
            <a:gdLst/>
            <a:ahLst/>
            <a:cxnLst/>
            <a:rect l="l" t="t" r="r" b="b"/>
            <a:pathLst>
              <a:path w="4256973" h="916705">
                <a:moveTo>
                  <a:pt x="0" y="0"/>
                </a:moveTo>
                <a:lnTo>
                  <a:pt x="4256972" y="0"/>
                </a:lnTo>
                <a:lnTo>
                  <a:pt x="4256972" y="916705"/>
                </a:lnTo>
                <a:lnTo>
                  <a:pt x="0" y="916705"/>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9" name="Freeform 9"/>
          <p:cNvSpPr/>
          <p:nvPr/>
        </p:nvSpPr>
        <p:spPr>
          <a:xfrm>
            <a:off x="11474214" y="1431496"/>
            <a:ext cx="2827361" cy="2368013"/>
          </a:xfrm>
          <a:custGeom>
            <a:avLst/>
            <a:gdLst/>
            <a:ahLst/>
            <a:cxnLst/>
            <a:rect l="l" t="t" r="r" b="b"/>
            <a:pathLst>
              <a:path w="2827361" h="2368013">
                <a:moveTo>
                  <a:pt x="0" y="0"/>
                </a:moveTo>
                <a:lnTo>
                  <a:pt x="2827360" y="0"/>
                </a:lnTo>
                <a:lnTo>
                  <a:pt x="2827360" y="2368013"/>
                </a:lnTo>
                <a:lnTo>
                  <a:pt x="0" y="2368013"/>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0" name="Freeform 10"/>
          <p:cNvSpPr/>
          <p:nvPr/>
        </p:nvSpPr>
        <p:spPr>
          <a:xfrm rot="-2167199">
            <a:off x="14737428" y="1960527"/>
            <a:ext cx="2404710" cy="1870091"/>
          </a:xfrm>
          <a:custGeom>
            <a:avLst/>
            <a:gdLst/>
            <a:ahLst/>
            <a:cxnLst/>
            <a:rect l="l" t="t" r="r" b="b"/>
            <a:pathLst>
              <a:path w="2404710" h="1870091">
                <a:moveTo>
                  <a:pt x="0" y="0"/>
                </a:moveTo>
                <a:lnTo>
                  <a:pt x="2404710" y="0"/>
                </a:lnTo>
                <a:lnTo>
                  <a:pt x="2404710" y="1870092"/>
                </a:lnTo>
                <a:lnTo>
                  <a:pt x="0" y="1870092"/>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grpSp>
        <p:nvGrpSpPr>
          <p:cNvPr id="11" name="Group 11"/>
          <p:cNvGrpSpPr/>
          <p:nvPr/>
        </p:nvGrpSpPr>
        <p:grpSpPr>
          <a:xfrm>
            <a:off x="1028700" y="2615503"/>
            <a:ext cx="5162006" cy="5071085"/>
            <a:chOff x="0" y="0"/>
            <a:chExt cx="6882675" cy="6761446"/>
          </a:xfrm>
        </p:grpSpPr>
        <p:sp>
          <p:nvSpPr>
            <p:cNvPr id="12" name="TextBox 12"/>
            <p:cNvSpPr txBox="1"/>
            <p:nvPr/>
          </p:nvSpPr>
          <p:spPr>
            <a:xfrm>
              <a:off x="0" y="3460505"/>
              <a:ext cx="6882675" cy="3300942"/>
            </a:xfrm>
            <a:prstGeom prst="rect">
              <a:avLst/>
            </a:prstGeom>
          </p:spPr>
          <p:txBody>
            <a:bodyPr lIns="0" tIns="0" rIns="0" bIns="0" rtlCol="0" anchor="t">
              <a:spAutoFit/>
            </a:bodyPr>
            <a:lstStyle/>
            <a:p>
              <a:pPr>
                <a:lnSpc>
                  <a:spcPts val="3249"/>
                </a:lnSpc>
              </a:pPr>
              <a:r>
                <a:rPr lang="en-US" sz="2499">
                  <a:solidFill>
                    <a:srgbClr val="1B1B19"/>
                  </a:solidFill>
                  <a:latin typeface="Telegraf"/>
                </a:rPr>
                <a:t>Use these design resources </a:t>
              </a:r>
            </a:p>
            <a:p>
              <a:pPr>
                <a:lnSpc>
                  <a:spcPts val="3249"/>
                </a:lnSpc>
              </a:pPr>
              <a:r>
                <a:rPr lang="en-US" sz="2499">
                  <a:solidFill>
                    <a:srgbClr val="1B1B19"/>
                  </a:solidFill>
                  <a:latin typeface="Telegraf"/>
                </a:rPr>
                <a:t>in your Canva Presentation. </a:t>
              </a:r>
            </a:p>
            <a:p>
              <a:pPr>
                <a:lnSpc>
                  <a:spcPts val="3249"/>
                </a:lnSpc>
              </a:pPr>
              <a:r>
                <a:rPr lang="en-US" sz="2499">
                  <a:solidFill>
                    <a:srgbClr val="1B1B19"/>
                  </a:solidFill>
                  <a:latin typeface="Telegraf"/>
                </a:rPr>
                <a:t>Happy designing! </a:t>
              </a:r>
            </a:p>
            <a:p>
              <a:pPr>
                <a:lnSpc>
                  <a:spcPts val="3249"/>
                </a:lnSpc>
              </a:pPr>
              <a:endParaRPr lang="en-US" sz="2499">
                <a:solidFill>
                  <a:srgbClr val="1B1B19"/>
                </a:solidFill>
                <a:latin typeface="Telegraf"/>
              </a:endParaRPr>
            </a:p>
            <a:p>
              <a:pPr>
                <a:lnSpc>
                  <a:spcPts val="3249"/>
                </a:lnSpc>
              </a:pPr>
              <a:r>
                <a:rPr lang="en-US" sz="2499">
                  <a:solidFill>
                    <a:srgbClr val="1B1B19"/>
                  </a:solidFill>
                  <a:latin typeface="Telegraf"/>
                </a:rPr>
                <a:t>Don't forget to delete this page before presenting. </a:t>
              </a:r>
            </a:p>
          </p:txBody>
        </p:sp>
        <p:sp>
          <p:nvSpPr>
            <p:cNvPr id="13" name="TextBox 13"/>
            <p:cNvSpPr txBox="1"/>
            <p:nvPr/>
          </p:nvSpPr>
          <p:spPr>
            <a:xfrm>
              <a:off x="0" y="66675"/>
              <a:ext cx="6882675" cy="2727325"/>
            </a:xfrm>
            <a:prstGeom prst="rect">
              <a:avLst/>
            </a:prstGeom>
          </p:spPr>
          <p:txBody>
            <a:bodyPr lIns="0" tIns="0" rIns="0" bIns="0" rtlCol="0" anchor="t">
              <a:spAutoFit/>
            </a:bodyPr>
            <a:lstStyle/>
            <a:p>
              <a:pPr>
                <a:lnSpc>
                  <a:spcPts val="7500"/>
                </a:lnSpc>
              </a:pPr>
              <a:r>
                <a:rPr lang="en-US" sz="7500">
                  <a:solidFill>
                    <a:srgbClr val="66121F"/>
                  </a:solidFill>
                  <a:latin typeface="Telegraf"/>
                </a:rPr>
                <a:t>Resource </a:t>
              </a:r>
            </a:p>
            <a:p>
              <a:pPr marL="0" lvl="0" indent="0" algn="l">
                <a:lnSpc>
                  <a:spcPts val="7500"/>
                </a:lnSpc>
              </a:pPr>
              <a:r>
                <a:rPr lang="en-US" sz="7500">
                  <a:solidFill>
                    <a:srgbClr val="66121F"/>
                  </a:solidFill>
                  <a:latin typeface="Telegraf"/>
                </a:rPr>
                <a:t>Page</a:t>
              </a:r>
            </a:p>
          </p:txBody>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11654168" y="-2926318"/>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sp>
        <p:nvSpPr>
          <p:cNvPr id="3" name="Freeform 3"/>
          <p:cNvSpPr/>
          <p:nvPr/>
        </p:nvSpPr>
        <p:spPr>
          <a:xfrm>
            <a:off x="10040430" y="1953662"/>
            <a:ext cx="7218870" cy="6379676"/>
          </a:xfrm>
          <a:custGeom>
            <a:avLst/>
            <a:gdLst/>
            <a:ahLst/>
            <a:cxnLst/>
            <a:rect l="l" t="t" r="r" b="b"/>
            <a:pathLst>
              <a:path w="7218870" h="6379676">
                <a:moveTo>
                  <a:pt x="0" y="0"/>
                </a:moveTo>
                <a:lnTo>
                  <a:pt x="7218870" y="0"/>
                </a:lnTo>
                <a:lnTo>
                  <a:pt x="7218870" y="6379676"/>
                </a:lnTo>
                <a:lnTo>
                  <a:pt x="0" y="6379676"/>
                </a:lnTo>
                <a:lnTo>
                  <a:pt x="0" y="0"/>
                </a:lnTo>
                <a:close/>
              </a:path>
            </a:pathLst>
          </a:custGeom>
          <a:blipFill>
            <a:blip r:embed="rId3"/>
            <a:stretch>
              <a:fillRect/>
            </a:stretch>
          </a:blipFill>
        </p:spPr>
      </p:sp>
      <p:sp>
        <p:nvSpPr>
          <p:cNvPr id="4" name="Freeform 4"/>
          <p:cNvSpPr/>
          <p:nvPr/>
        </p:nvSpPr>
        <p:spPr>
          <a:xfrm>
            <a:off x="-3096761" y="4646519"/>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grpSp>
        <p:nvGrpSpPr>
          <p:cNvPr id="5" name="Group 5"/>
          <p:cNvGrpSpPr/>
          <p:nvPr/>
        </p:nvGrpSpPr>
        <p:grpSpPr>
          <a:xfrm>
            <a:off x="1028700" y="7833702"/>
            <a:ext cx="718819" cy="718816"/>
            <a:chOff x="0" y="0"/>
            <a:chExt cx="6350000" cy="6349975"/>
          </a:xfrm>
        </p:grpSpPr>
        <p:sp>
          <p:nvSpPr>
            <p:cNvPr id="6" name="Freeform 6"/>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r="-24999"/>
              </a:stretch>
            </a:blipFill>
          </p:spPr>
        </p:sp>
      </p:grpSp>
      <p:sp>
        <p:nvSpPr>
          <p:cNvPr id="7" name="TextBox 7"/>
          <p:cNvSpPr txBox="1"/>
          <p:nvPr/>
        </p:nvSpPr>
        <p:spPr>
          <a:xfrm>
            <a:off x="1056969" y="1477668"/>
            <a:ext cx="8115300" cy="3435350"/>
          </a:xfrm>
          <a:prstGeom prst="rect">
            <a:avLst/>
          </a:prstGeom>
        </p:spPr>
        <p:txBody>
          <a:bodyPr lIns="0" tIns="0" rIns="0" bIns="0" rtlCol="0" anchor="t">
            <a:spAutoFit/>
          </a:bodyPr>
          <a:lstStyle/>
          <a:p>
            <a:pPr>
              <a:lnSpc>
                <a:spcPts val="9100"/>
              </a:lnSpc>
              <a:spcBef>
                <a:spcPct val="0"/>
              </a:spcBef>
            </a:pPr>
            <a:r>
              <a:rPr lang="en-US" sz="6500">
                <a:solidFill>
                  <a:srgbClr val="FFFFFF"/>
                </a:solidFill>
                <a:latin typeface="Neue Machina Ultra-Bold"/>
              </a:rPr>
              <a:t>Payment Management Made Easy</a:t>
            </a:r>
          </a:p>
        </p:txBody>
      </p:sp>
      <p:sp>
        <p:nvSpPr>
          <p:cNvPr id="8" name="TextBox 8"/>
          <p:cNvSpPr txBox="1"/>
          <p:nvPr/>
        </p:nvSpPr>
        <p:spPr>
          <a:xfrm>
            <a:off x="1028700" y="5587758"/>
            <a:ext cx="7624298" cy="1323721"/>
          </a:xfrm>
          <a:prstGeom prst="rect">
            <a:avLst/>
          </a:prstGeom>
        </p:spPr>
        <p:txBody>
          <a:bodyPr lIns="0" tIns="0" rIns="0" bIns="0" rtlCol="0" anchor="t">
            <a:spAutoFit/>
          </a:bodyPr>
          <a:lstStyle/>
          <a:p>
            <a:pPr>
              <a:lnSpc>
                <a:spcPts val="3541"/>
              </a:lnSpc>
            </a:pPr>
            <a:r>
              <a:rPr lang="en-US" sz="2199">
                <a:solidFill>
                  <a:srgbClr val="FFFFFF"/>
                </a:solidFill>
                <a:latin typeface="Rubik Italics"/>
              </a:rPr>
              <a:t>"Why is bitcoin not being used as much in everyday transactions now that it can be mined with less than one tenth what today's cost"</a:t>
            </a:r>
          </a:p>
        </p:txBody>
      </p:sp>
      <p:sp>
        <p:nvSpPr>
          <p:cNvPr id="9" name="TextBox 9"/>
          <p:cNvSpPr txBox="1"/>
          <p:nvPr/>
        </p:nvSpPr>
        <p:spPr>
          <a:xfrm>
            <a:off x="2022941" y="7818188"/>
            <a:ext cx="1996426" cy="37274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Neue Machina Ultra-Bold"/>
              </a:rPr>
              <a:t>Aaron Loeb</a:t>
            </a:r>
          </a:p>
        </p:txBody>
      </p:sp>
      <p:sp>
        <p:nvSpPr>
          <p:cNvPr id="10" name="TextBox 10"/>
          <p:cNvSpPr txBox="1"/>
          <p:nvPr/>
        </p:nvSpPr>
        <p:spPr>
          <a:xfrm>
            <a:off x="2022941" y="8185509"/>
            <a:ext cx="1275378" cy="344424"/>
          </a:xfrm>
          <a:prstGeom prst="rect">
            <a:avLst/>
          </a:prstGeom>
        </p:spPr>
        <p:txBody>
          <a:bodyPr lIns="0" tIns="0" rIns="0" bIns="0" rtlCol="0" anchor="t">
            <a:spAutoFit/>
          </a:bodyPr>
          <a:lstStyle/>
          <a:p>
            <a:pPr>
              <a:lnSpc>
                <a:spcPts val="2898"/>
              </a:lnSpc>
            </a:pPr>
            <a:r>
              <a:rPr lang="en-US" sz="1800">
                <a:solidFill>
                  <a:srgbClr val="FFFFFF">
                    <a:alpha val="74902"/>
                  </a:srgbClr>
                </a:solidFill>
                <a:latin typeface="Rubik"/>
              </a:rPr>
              <a:t>Investor</a:t>
            </a:r>
          </a:p>
        </p:txBody>
      </p:sp>
      <p:sp>
        <p:nvSpPr>
          <p:cNvPr id="11" name="AutoShape 11"/>
          <p:cNvSpPr/>
          <p:nvPr/>
        </p:nvSpPr>
        <p:spPr>
          <a:xfrm rot="5400000">
            <a:off x="4091408" y="8176645"/>
            <a:ext cx="951048" cy="0"/>
          </a:xfrm>
          <a:prstGeom prst="line">
            <a:avLst/>
          </a:prstGeom>
          <a:ln w="28575" cap="flat">
            <a:solidFill>
              <a:srgbClr val="595859"/>
            </a:solidFill>
            <a:prstDash val="solid"/>
            <a:headEnd type="none" w="sm" len="sm"/>
            <a:tailEnd type="none" w="sm" len="sm"/>
          </a:ln>
        </p:spPr>
      </p:sp>
      <p:grpSp>
        <p:nvGrpSpPr>
          <p:cNvPr id="12" name="Group 12"/>
          <p:cNvGrpSpPr/>
          <p:nvPr/>
        </p:nvGrpSpPr>
        <p:grpSpPr>
          <a:xfrm>
            <a:off x="5114619" y="7831525"/>
            <a:ext cx="718819" cy="718816"/>
            <a:chOff x="0" y="0"/>
            <a:chExt cx="6350000" cy="6349975"/>
          </a:xfrm>
        </p:grpSpPr>
        <p:sp>
          <p:nvSpPr>
            <p:cNvPr id="13" name="Freeform 13"/>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14170" r="-14170"/>
              </a:stretch>
            </a:blipFill>
          </p:spPr>
        </p:sp>
      </p:grpSp>
      <p:grpSp>
        <p:nvGrpSpPr>
          <p:cNvPr id="14" name="Group 14"/>
          <p:cNvGrpSpPr/>
          <p:nvPr/>
        </p:nvGrpSpPr>
        <p:grpSpPr>
          <a:xfrm>
            <a:off x="5556788" y="7831525"/>
            <a:ext cx="718819" cy="718816"/>
            <a:chOff x="0" y="0"/>
            <a:chExt cx="6350000" cy="6349975"/>
          </a:xfrm>
        </p:grpSpPr>
        <p:sp>
          <p:nvSpPr>
            <p:cNvPr id="15" name="Freeform 15"/>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6"/>
              <a:stretch>
                <a:fillRect l="-24999" r="-24999"/>
              </a:stretch>
            </a:blipFill>
          </p:spPr>
        </p:sp>
      </p:grpSp>
      <p:grpSp>
        <p:nvGrpSpPr>
          <p:cNvPr id="16" name="Group 16"/>
          <p:cNvGrpSpPr/>
          <p:nvPr/>
        </p:nvGrpSpPr>
        <p:grpSpPr>
          <a:xfrm>
            <a:off x="5998957" y="7831525"/>
            <a:ext cx="718819" cy="718816"/>
            <a:chOff x="0" y="0"/>
            <a:chExt cx="6350000" cy="6349975"/>
          </a:xfrm>
        </p:grpSpPr>
        <p:sp>
          <p:nvSpPr>
            <p:cNvPr id="17" name="Freeform 1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7"/>
              <a:stretch>
                <a:fillRect l="-24999" r="-24999"/>
              </a:stretch>
            </a:blipFill>
          </p:spPr>
        </p:sp>
      </p:grpSp>
      <p:grpSp>
        <p:nvGrpSpPr>
          <p:cNvPr id="18" name="Group 18"/>
          <p:cNvGrpSpPr/>
          <p:nvPr/>
        </p:nvGrpSpPr>
        <p:grpSpPr>
          <a:xfrm>
            <a:off x="6441126" y="7831525"/>
            <a:ext cx="718819" cy="718816"/>
            <a:chOff x="0" y="0"/>
            <a:chExt cx="6350000" cy="6349975"/>
          </a:xfrm>
        </p:grpSpPr>
        <p:sp>
          <p:nvSpPr>
            <p:cNvPr id="19" name="Freeform 19"/>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8"/>
              <a:stretch>
                <a:fillRect l="-47279" r="-54869" b="-34766"/>
              </a:stretch>
            </a:blipFill>
          </p:spPr>
        </p:sp>
      </p:grpSp>
      <p:sp>
        <p:nvSpPr>
          <p:cNvPr id="20" name="TextBox 20"/>
          <p:cNvSpPr txBox="1"/>
          <p:nvPr/>
        </p:nvSpPr>
        <p:spPr>
          <a:xfrm>
            <a:off x="7474107" y="7799646"/>
            <a:ext cx="1669893" cy="706374"/>
          </a:xfrm>
          <a:prstGeom prst="rect">
            <a:avLst/>
          </a:prstGeom>
        </p:spPr>
        <p:txBody>
          <a:bodyPr lIns="0" tIns="0" rIns="0" bIns="0" rtlCol="0" anchor="t">
            <a:spAutoFit/>
          </a:bodyPr>
          <a:lstStyle/>
          <a:p>
            <a:pPr>
              <a:lnSpc>
                <a:spcPts val="2898"/>
              </a:lnSpc>
            </a:pPr>
            <a:r>
              <a:rPr lang="en-US" sz="1800">
                <a:solidFill>
                  <a:srgbClr val="FFFFFF">
                    <a:alpha val="74902"/>
                  </a:srgbClr>
                </a:solidFill>
                <a:latin typeface="Rubik"/>
              </a:rPr>
              <a:t>100+ More Happy Clients</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rgbClr val="F4F4F4"/>
        </a:solidFill>
        <a:effectLst/>
      </p:bgPr>
    </p:bg>
    <p:spTree>
      <p:nvGrpSpPr>
        <p:cNvPr id="1" name=""/>
        <p:cNvGrpSpPr/>
        <p:nvPr/>
      </p:nvGrpSpPr>
      <p:grpSpPr>
        <a:xfrm>
          <a:off x="0" y="0"/>
          <a:ext cx="0" cy="0"/>
          <a:chOff x="0" y="0"/>
          <a:chExt cx="0" cy="0"/>
        </a:xfrm>
      </p:grpSpPr>
      <p:sp>
        <p:nvSpPr>
          <p:cNvPr id="2" name="AutoShape 2"/>
          <p:cNvSpPr/>
          <p:nvPr/>
        </p:nvSpPr>
        <p:spPr>
          <a:xfrm rot="-5400000">
            <a:off x="2001502" y="5146282"/>
            <a:ext cx="10257527" cy="0"/>
          </a:xfrm>
          <a:prstGeom prst="line">
            <a:avLst/>
          </a:prstGeom>
          <a:ln w="9525" cap="rnd">
            <a:solidFill>
              <a:srgbClr val="1B1B19">
                <a:alpha val="29804"/>
              </a:srgbClr>
            </a:solidFill>
            <a:prstDash val="solid"/>
            <a:headEnd type="none" w="sm" len="sm"/>
            <a:tailEnd type="none" w="sm" len="sm"/>
          </a:ln>
        </p:spPr>
      </p:sp>
      <p:grpSp>
        <p:nvGrpSpPr>
          <p:cNvPr id="3" name="Group 3"/>
          <p:cNvGrpSpPr/>
          <p:nvPr/>
        </p:nvGrpSpPr>
        <p:grpSpPr>
          <a:xfrm>
            <a:off x="1028700" y="2615503"/>
            <a:ext cx="5162006" cy="5071085"/>
            <a:chOff x="0" y="0"/>
            <a:chExt cx="6882675" cy="6761446"/>
          </a:xfrm>
        </p:grpSpPr>
        <p:sp>
          <p:nvSpPr>
            <p:cNvPr id="4" name="TextBox 4"/>
            <p:cNvSpPr txBox="1"/>
            <p:nvPr/>
          </p:nvSpPr>
          <p:spPr>
            <a:xfrm>
              <a:off x="0" y="3460505"/>
              <a:ext cx="6882675" cy="3300942"/>
            </a:xfrm>
            <a:prstGeom prst="rect">
              <a:avLst/>
            </a:prstGeom>
          </p:spPr>
          <p:txBody>
            <a:bodyPr lIns="0" tIns="0" rIns="0" bIns="0" rtlCol="0" anchor="t">
              <a:spAutoFit/>
            </a:bodyPr>
            <a:lstStyle/>
            <a:p>
              <a:pPr>
                <a:lnSpc>
                  <a:spcPts val="3249"/>
                </a:lnSpc>
              </a:pPr>
              <a:r>
                <a:rPr lang="en-US" sz="2499">
                  <a:solidFill>
                    <a:srgbClr val="1B1B19"/>
                  </a:solidFill>
                  <a:latin typeface="Telegraf"/>
                </a:rPr>
                <a:t>Use these design resources </a:t>
              </a:r>
            </a:p>
            <a:p>
              <a:pPr>
                <a:lnSpc>
                  <a:spcPts val="3249"/>
                </a:lnSpc>
              </a:pPr>
              <a:r>
                <a:rPr lang="en-US" sz="2499">
                  <a:solidFill>
                    <a:srgbClr val="1B1B19"/>
                  </a:solidFill>
                  <a:latin typeface="Telegraf"/>
                </a:rPr>
                <a:t>in your Canva Presentation. </a:t>
              </a:r>
            </a:p>
            <a:p>
              <a:pPr>
                <a:lnSpc>
                  <a:spcPts val="3249"/>
                </a:lnSpc>
              </a:pPr>
              <a:r>
                <a:rPr lang="en-US" sz="2499">
                  <a:solidFill>
                    <a:srgbClr val="1B1B19"/>
                  </a:solidFill>
                  <a:latin typeface="Telegraf"/>
                </a:rPr>
                <a:t>Happy designing! </a:t>
              </a:r>
            </a:p>
            <a:p>
              <a:pPr>
                <a:lnSpc>
                  <a:spcPts val="3249"/>
                </a:lnSpc>
              </a:pPr>
              <a:endParaRPr lang="en-US" sz="2499">
                <a:solidFill>
                  <a:srgbClr val="1B1B19"/>
                </a:solidFill>
                <a:latin typeface="Telegraf"/>
              </a:endParaRPr>
            </a:p>
            <a:p>
              <a:pPr>
                <a:lnSpc>
                  <a:spcPts val="3249"/>
                </a:lnSpc>
              </a:pPr>
              <a:r>
                <a:rPr lang="en-US" sz="2499">
                  <a:solidFill>
                    <a:srgbClr val="1B1B19"/>
                  </a:solidFill>
                  <a:latin typeface="Telegraf"/>
                </a:rPr>
                <a:t>Don't forget to delete this page before presenting. </a:t>
              </a:r>
            </a:p>
          </p:txBody>
        </p:sp>
        <p:sp>
          <p:nvSpPr>
            <p:cNvPr id="5" name="TextBox 5"/>
            <p:cNvSpPr txBox="1"/>
            <p:nvPr/>
          </p:nvSpPr>
          <p:spPr>
            <a:xfrm>
              <a:off x="0" y="66675"/>
              <a:ext cx="6882675" cy="2727325"/>
            </a:xfrm>
            <a:prstGeom prst="rect">
              <a:avLst/>
            </a:prstGeom>
          </p:spPr>
          <p:txBody>
            <a:bodyPr lIns="0" tIns="0" rIns="0" bIns="0" rtlCol="0" anchor="t">
              <a:spAutoFit/>
            </a:bodyPr>
            <a:lstStyle/>
            <a:p>
              <a:pPr>
                <a:lnSpc>
                  <a:spcPts val="7500"/>
                </a:lnSpc>
              </a:pPr>
              <a:r>
                <a:rPr lang="en-US" sz="7500">
                  <a:solidFill>
                    <a:srgbClr val="66121F"/>
                  </a:solidFill>
                  <a:latin typeface="Telegraf"/>
                </a:rPr>
                <a:t>Resource </a:t>
              </a:r>
            </a:p>
            <a:p>
              <a:pPr marL="0" lvl="0" indent="0" algn="l">
                <a:lnSpc>
                  <a:spcPts val="7500"/>
                </a:lnSpc>
              </a:pPr>
              <a:r>
                <a:rPr lang="en-US" sz="7500">
                  <a:solidFill>
                    <a:srgbClr val="66121F"/>
                  </a:solidFill>
                  <a:latin typeface="Telegraf"/>
                </a:rPr>
                <a:t>Page</a:t>
              </a:r>
            </a:p>
          </p:txBody>
        </p:sp>
      </p:grpSp>
      <p:sp>
        <p:nvSpPr>
          <p:cNvPr id="6" name="Freeform 6"/>
          <p:cNvSpPr/>
          <p:nvPr/>
        </p:nvSpPr>
        <p:spPr>
          <a:xfrm>
            <a:off x="14542802" y="7170054"/>
            <a:ext cx="1165388" cy="328427"/>
          </a:xfrm>
          <a:custGeom>
            <a:avLst/>
            <a:gdLst/>
            <a:ahLst/>
            <a:cxnLst/>
            <a:rect l="l" t="t" r="r" b="b"/>
            <a:pathLst>
              <a:path w="1165388" h="328427">
                <a:moveTo>
                  <a:pt x="0" y="0"/>
                </a:moveTo>
                <a:lnTo>
                  <a:pt x="1165388" y="0"/>
                </a:lnTo>
                <a:lnTo>
                  <a:pt x="1165388" y="328427"/>
                </a:lnTo>
                <a:lnTo>
                  <a:pt x="0" y="3284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7"/>
          <p:cNvSpPr/>
          <p:nvPr/>
        </p:nvSpPr>
        <p:spPr>
          <a:xfrm>
            <a:off x="12381395" y="6739792"/>
            <a:ext cx="1188951" cy="1188951"/>
          </a:xfrm>
          <a:custGeom>
            <a:avLst/>
            <a:gdLst/>
            <a:ahLst/>
            <a:cxnLst/>
            <a:rect l="l" t="t" r="r" b="b"/>
            <a:pathLst>
              <a:path w="1188951" h="1188951">
                <a:moveTo>
                  <a:pt x="0" y="0"/>
                </a:moveTo>
                <a:lnTo>
                  <a:pt x="1188950" y="0"/>
                </a:lnTo>
                <a:lnTo>
                  <a:pt x="1188950" y="1188951"/>
                </a:lnTo>
                <a:lnTo>
                  <a:pt x="0" y="118895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Freeform 8"/>
          <p:cNvSpPr/>
          <p:nvPr/>
        </p:nvSpPr>
        <p:spPr>
          <a:xfrm>
            <a:off x="10086571" y="6578237"/>
            <a:ext cx="1322366" cy="1512061"/>
          </a:xfrm>
          <a:custGeom>
            <a:avLst/>
            <a:gdLst/>
            <a:ahLst/>
            <a:cxnLst/>
            <a:rect l="l" t="t" r="r" b="b"/>
            <a:pathLst>
              <a:path w="1322366" h="1512061">
                <a:moveTo>
                  <a:pt x="0" y="0"/>
                </a:moveTo>
                <a:lnTo>
                  <a:pt x="1322367" y="0"/>
                </a:lnTo>
                <a:lnTo>
                  <a:pt x="1322367" y="1512061"/>
                </a:lnTo>
                <a:lnTo>
                  <a:pt x="0" y="1512061"/>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5379672" y="4387469"/>
            <a:ext cx="1080437" cy="1512061"/>
          </a:xfrm>
          <a:custGeom>
            <a:avLst/>
            <a:gdLst/>
            <a:ahLst/>
            <a:cxnLst/>
            <a:rect l="l" t="t" r="r" b="b"/>
            <a:pathLst>
              <a:path w="1080437" h="1512061">
                <a:moveTo>
                  <a:pt x="0" y="0"/>
                </a:moveTo>
                <a:lnTo>
                  <a:pt x="1080437" y="0"/>
                </a:lnTo>
                <a:lnTo>
                  <a:pt x="1080437" y="1512062"/>
                </a:lnTo>
                <a:lnTo>
                  <a:pt x="0" y="1512062"/>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13262029" y="4637647"/>
            <a:ext cx="1512061" cy="1011707"/>
          </a:xfrm>
          <a:custGeom>
            <a:avLst/>
            <a:gdLst/>
            <a:ahLst/>
            <a:cxnLst/>
            <a:rect l="l" t="t" r="r" b="b"/>
            <a:pathLst>
              <a:path w="1512061" h="1011707">
                <a:moveTo>
                  <a:pt x="0" y="0"/>
                </a:moveTo>
                <a:lnTo>
                  <a:pt x="1512061" y="0"/>
                </a:lnTo>
                <a:lnTo>
                  <a:pt x="1512061" y="1011706"/>
                </a:lnTo>
                <a:lnTo>
                  <a:pt x="0" y="1011706"/>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Freeform 11"/>
          <p:cNvSpPr/>
          <p:nvPr/>
        </p:nvSpPr>
        <p:spPr>
          <a:xfrm>
            <a:off x="11144385" y="4593556"/>
            <a:ext cx="1512061" cy="1099888"/>
          </a:xfrm>
          <a:custGeom>
            <a:avLst/>
            <a:gdLst/>
            <a:ahLst/>
            <a:cxnLst/>
            <a:rect l="l" t="t" r="r" b="b"/>
            <a:pathLst>
              <a:path w="1512061" h="1099888">
                <a:moveTo>
                  <a:pt x="0" y="0"/>
                </a:moveTo>
                <a:lnTo>
                  <a:pt x="1512062" y="0"/>
                </a:lnTo>
                <a:lnTo>
                  <a:pt x="1512062" y="1099888"/>
                </a:lnTo>
                <a:lnTo>
                  <a:pt x="0" y="1099888"/>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12" name="Freeform 12"/>
          <p:cNvSpPr/>
          <p:nvPr/>
        </p:nvSpPr>
        <p:spPr>
          <a:xfrm>
            <a:off x="9334652" y="4387469"/>
            <a:ext cx="1204151" cy="1512061"/>
          </a:xfrm>
          <a:custGeom>
            <a:avLst/>
            <a:gdLst/>
            <a:ahLst/>
            <a:cxnLst/>
            <a:rect l="l" t="t" r="r" b="b"/>
            <a:pathLst>
              <a:path w="1204151" h="1512061">
                <a:moveTo>
                  <a:pt x="0" y="0"/>
                </a:moveTo>
                <a:lnTo>
                  <a:pt x="1204151" y="0"/>
                </a:lnTo>
                <a:lnTo>
                  <a:pt x="1204151" y="1512062"/>
                </a:lnTo>
                <a:lnTo>
                  <a:pt x="0" y="151206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13" name="Freeform 13"/>
          <p:cNvSpPr/>
          <p:nvPr/>
        </p:nvSpPr>
        <p:spPr>
          <a:xfrm>
            <a:off x="9334652" y="2196702"/>
            <a:ext cx="698297" cy="1512061"/>
          </a:xfrm>
          <a:custGeom>
            <a:avLst/>
            <a:gdLst/>
            <a:ahLst/>
            <a:cxnLst/>
            <a:rect l="l" t="t" r="r" b="b"/>
            <a:pathLst>
              <a:path w="698297" h="1512061">
                <a:moveTo>
                  <a:pt x="0" y="0"/>
                </a:moveTo>
                <a:lnTo>
                  <a:pt x="698298" y="0"/>
                </a:lnTo>
                <a:lnTo>
                  <a:pt x="698298" y="1512061"/>
                </a:lnTo>
                <a:lnTo>
                  <a:pt x="0" y="1512061"/>
                </a:lnTo>
                <a:lnTo>
                  <a:pt x="0" y="0"/>
                </a:lnTo>
                <a:close/>
              </a:path>
            </a:pathLst>
          </a:custGeom>
          <a:blipFill>
            <a:blip r:embed="rId16">
              <a:extLst>
                <a:ext uri="{96DAC541-7B7A-43D3-8B79-37D633B846F1}">
                  <asvg:svgBlip xmlns:asvg="http://schemas.microsoft.com/office/drawing/2016/SVG/main" r:embed="rId17"/>
                </a:ext>
              </a:extLst>
            </a:blip>
            <a:stretch>
              <a:fillRect/>
            </a:stretch>
          </a:blipFill>
        </p:spPr>
      </p:sp>
      <p:sp>
        <p:nvSpPr>
          <p:cNvPr id="14" name="Freeform 14"/>
          <p:cNvSpPr/>
          <p:nvPr/>
        </p:nvSpPr>
        <p:spPr>
          <a:xfrm>
            <a:off x="13194215" y="2213197"/>
            <a:ext cx="1512061" cy="1479071"/>
          </a:xfrm>
          <a:custGeom>
            <a:avLst/>
            <a:gdLst/>
            <a:ahLst/>
            <a:cxnLst/>
            <a:rect l="l" t="t" r="r" b="b"/>
            <a:pathLst>
              <a:path w="1512061" h="1479071">
                <a:moveTo>
                  <a:pt x="0" y="0"/>
                </a:moveTo>
                <a:lnTo>
                  <a:pt x="1512061" y="0"/>
                </a:lnTo>
                <a:lnTo>
                  <a:pt x="1512061" y="1479071"/>
                </a:lnTo>
                <a:lnTo>
                  <a:pt x="0" y="1479071"/>
                </a:lnTo>
                <a:lnTo>
                  <a:pt x="0" y="0"/>
                </a:lnTo>
                <a:close/>
              </a:path>
            </a:pathLst>
          </a:custGeom>
          <a:blipFill>
            <a:blip r:embed="rId18">
              <a:extLst>
                <a:ext uri="{96DAC541-7B7A-43D3-8B79-37D633B846F1}">
                  <asvg:svgBlip xmlns:asvg="http://schemas.microsoft.com/office/drawing/2016/SVG/main" r:embed="rId19"/>
                </a:ext>
              </a:extLst>
            </a:blip>
            <a:stretch>
              <a:fillRect/>
            </a:stretch>
          </a:blipFill>
        </p:spPr>
      </p:sp>
      <p:sp>
        <p:nvSpPr>
          <p:cNvPr id="15" name="Freeform 15"/>
          <p:cNvSpPr/>
          <p:nvPr/>
        </p:nvSpPr>
        <p:spPr>
          <a:xfrm>
            <a:off x="10857552" y="2196702"/>
            <a:ext cx="1512061" cy="1512061"/>
          </a:xfrm>
          <a:custGeom>
            <a:avLst/>
            <a:gdLst/>
            <a:ahLst/>
            <a:cxnLst/>
            <a:rect l="l" t="t" r="r" b="b"/>
            <a:pathLst>
              <a:path w="1512061" h="1512061">
                <a:moveTo>
                  <a:pt x="0" y="0"/>
                </a:moveTo>
                <a:lnTo>
                  <a:pt x="1512061" y="0"/>
                </a:lnTo>
                <a:lnTo>
                  <a:pt x="1512061" y="1512061"/>
                </a:lnTo>
                <a:lnTo>
                  <a:pt x="0" y="1512061"/>
                </a:lnTo>
                <a:lnTo>
                  <a:pt x="0" y="0"/>
                </a:lnTo>
                <a:close/>
              </a:path>
            </a:pathLst>
          </a:custGeom>
          <a:blipFill>
            <a:blip r:embed="rId20">
              <a:extLst>
                <a:ext uri="{96DAC541-7B7A-43D3-8B79-37D633B846F1}">
                  <asvg:svgBlip xmlns:asvg="http://schemas.microsoft.com/office/drawing/2016/SVG/main" r:embed="rId21"/>
                </a:ext>
              </a:extLst>
            </a:blip>
            <a:stretch>
              <a:fillRect/>
            </a:stretch>
          </a:blipFill>
        </p:spPr>
      </p:sp>
      <p:sp>
        <p:nvSpPr>
          <p:cNvPr id="16" name="Freeform 16"/>
          <p:cNvSpPr/>
          <p:nvPr/>
        </p:nvSpPr>
        <p:spPr>
          <a:xfrm>
            <a:off x="15530878" y="2196702"/>
            <a:ext cx="929230" cy="1512061"/>
          </a:xfrm>
          <a:custGeom>
            <a:avLst/>
            <a:gdLst/>
            <a:ahLst/>
            <a:cxnLst/>
            <a:rect l="l" t="t" r="r" b="b"/>
            <a:pathLst>
              <a:path w="929230" h="1512061">
                <a:moveTo>
                  <a:pt x="0" y="0"/>
                </a:moveTo>
                <a:lnTo>
                  <a:pt x="929231" y="0"/>
                </a:lnTo>
                <a:lnTo>
                  <a:pt x="929231" y="1512061"/>
                </a:lnTo>
                <a:lnTo>
                  <a:pt x="0" y="1512061"/>
                </a:lnTo>
                <a:lnTo>
                  <a:pt x="0" y="0"/>
                </a:lnTo>
                <a:close/>
              </a:path>
            </a:pathLst>
          </a:custGeom>
          <a:blipFill>
            <a:blip r:embed="rId22">
              <a:extLst>
                <a:ext uri="{96DAC541-7B7A-43D3-8B79-37D633B846F1}">
                  <asvg:svgBlip xmlns:asvg="http://schemas.microsoft.com/office/drawing/2016/SVG/main" r:embed="rId23"/>
                </a:ext>
              </a:extLst>
            </a:blip>
            <a:stretch>
              <a:fillRect/>
            </a:stretch>
          </a:blipFill>
        </p:spPr>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66121F"/>
        </a:solidFill>
        <a:effectLst/>
      </p:bgPr>
    </p:bg>
    <p:spTree>
      <p:nvGrpSpPr>
        <p:cNvPr id="1" name=""/>
        <p:cNvGrpSpPr/>
        <p:nvPr/>
      </p:nvGrpSpPr>
      <p:grpSpPr>
        <a:xfrm>
          <a:off x="0" y="0"/>
          <a:ext cx="0" cy="0"/>
          <a:chOff x="0" y="0"/>
          <a:chExt cx="0" cy="0"/>
        </a:xfrm>
      </p:grpSpPr>
      <p:grpSp>
        <p:nvGrpSpPr>
          <p:cNvPr id="2" name="Group 2"/>
          <p:cNvGrpSpPr/>
          <p:nvPr/>
        </p:nvGrpSpPr>
        <p:grpSpPr>
          <a:xfrm>
            <a:off x="1028700" y="2820290"/>
            <a:ext cx="5940987" cy="4661510"/>
            <a:chOff x="0" y="0"/>
            <a:chExt cx="7921316" cy="6215346"/>
          </a:xfrm>
        </p:grpSpPr>
        <p:sp>
          <p:nvSpPr>
            <p:cNvPr id="3" name="TextBox 3"/>
            <p:cNvSpPr txBox="1"/>
            <p:nvPr/>
          </p:nvSpPr>
          <p:spPr>
            <a:xfrm>
              <a:off x="0" y="3460505"/>
              <a:ext cx="7921316" cy="2754842"/>
            </a:xfrm>
            <a:prstGeom prst="rect">
              <a:avLst/>
            </a:prstGeom>
          </p:spPr>
          <p:txBody>
            <a:bodyPr lIns="0" tIns="0" rIns="0" bIns="0" rtlCol="0" anchor="t">
              <a:spAutoFit/>
            </a:bodyPr>
            <a:lstStyle/>
            <a:p>
              <a:pPr>
                <a:lnSpc>
                  <a:spcPts val="3249"/>
                </a:lnSpc>
              </a:pPr>
              <a:r>
                <a:rPr lang="en-US" sz="2499">
                  <a:solidFill>
                    <a:srgbClr val="F4F4F4"/>
                  </a:solidFill>
                  <a:latin typeface="Telegraf"/>
                </a:rPr>
                <a:t>Find the magic and fun in presenting with Canva Presentations. Press the following keys while on Present mode! </a:t>
              </a:r>
            </a:p>
            <a:p>
              <a:pPr>
                <a:lnSpc>
                  <a:spcPts val="3249"/>
                </a:lnSpc>
              </a:pPr>
              <a:endParaRPr lang="en-US" sz="2499">
                <a:solidFill>
                  <a:srgbClr val="F4F4F4"/>
                </a:solidFill>
                <a:latin typeface="Telegraf"/>
              </a:endParaRPr>
            </a:p>
            <a:p>
              <a:pPr>
                <a:lnSpc>
                  <a:spcPts val="3249"/>
                </a:lnSpc>
              </a:pPr>
              <a:r>
                <a:rPr lang="en-US" sz="2499">
                  <a:solidFill>
                    <a:srgbClr val="F4F4F4"/>
                  </a:solidFill>
                  <a:latin typeface="Telegraf"/>
                </a:rPr>
                <a:t>Delete this page before presenting.</a:t>
              </a:r>
            </a:p>
          </p:txBody>
        </p:sp>
        <p:sp>
          <p:nvSpPr>
            <p:cNvPr id="4" name="TextBox 4"/>
            <p:cNvSpPr txBox="1"/>
            <p:nvPr/>
          </p:nvSpPr>
          <p:spPr>
            <a:xfrm>
              <a:off x="0" y="66675"/>
              <a:ext cx="7921316" cy="2727325"/>
            </a:xfrm>
            <a:prstGeom prst="rect">
              <a:avLst/>
            </a:prstGeom>
          </p:spPr>
          <p:txBody>
            <a:bodyPr lIns="0" tIns="0" rIns="0" bIns="0" rtlCol="0" anchor="t">
              <a:spAutoFit/>
            </a:bodyPr>
            <a:lstStyle/>
            <a:p>
              <a:pPr>
                <a:lnSpc>
                  <a:spcPts val="7500"/>
                </a:lnSpc>
              </a:pPr>
              <a:r>
                <a:rPr lang="en-US" sz="7500">
                  <a:solidFill>
                    <a:srgbClr val="F4F4F4"/>
                  </a:solidFill>
                  <a:latin typeface="Telegraf"/>
                </a:rPr>
                <a:t>Resource </a:t>
              </a:r>
            </a:p>
            <a:p>
              <a:pPr marL="0" lvl="0" indent="0" algn="l">
                <a:lnSpc>
                  <a:spcPts val="7500"/>
                </a:lnSpc>
              </a:pPr>
              <a:r>
                <a:rPr lang="en-US" sz="7500">
                  <a:solidFill>
                    <a:srgbClr val="F4F4F4"/>
                  </a:solidFill>
                  <a:latin typeface="Telegraf"/>
                </a:rPr>
                <a:t>Page</a:t>
              </a:r>
            </a:p>
          </p:txBody>
        </p:sp>
      </p:grpSp>
      <p:grpSp>
        <p:nvGrpSpPr>
          <p:cNvPr id="5" name="Group 5"/>
          <p:cNvGrpSpPr/>
          <p:nvPr/>
        </p:nvGrpSpPr>
        <p:grpSpPr>
          <a:xfrm>
            <a:off x="8605943" y="2356844"/>
            <a:ext cx="3277400" cy="620741"/>
            <a:chOff x="0" y="0"/>
            <a:chExt cx="4369866" cy="827654"/>
          </a:xfrm>
        </p:grpSpPr>
        <p:sp>
          <p:nvSpPr>
            <p:cNvPr id="6" name="AutoShape 6"/>
            <p:cNvSpPr/>
            <p:nvPr/>
          </p:nvSpPr>
          <p:spPr>
            <a:xfrm>
              <a:off x="2" y="814954"/>
              <a:ext cx="4369865" cy="0"/>
            </a:xfrm>
            <a:prstGeom prst="line">
              <a:avLst/>
            </a:prstGeom>
            <a:ln w="12700" cap="flat">
              <a:solidFill>
                <a:srgbClr val="E15269"/>
              </a:solidFill>
              <a:prstDash val="solid"/>
              <a:headEnd type="none" w="sm" len="sm"/>
              <a:tailEnd type="none" w="sm" len="sm"/>
            </a:ln>
          </p:spPr>
        </p:sp>
        <p:sp>
          <p:nvSpPr>
            <p:cNvPr id="7" name="TextBox 7"/>
            <p:cNvSpPr txBox="1"/>
            <p:nvPr/>
          </p:nvSpPr>
          <p:spPr>
            <a:xfrm>
              <a:off x="0" y="-85725"/>
              <a:ext cx="4369866" cy="607271"/>
            </a:xfrm>
            <a:prstGeom prst="rect">
              <a:avLst/>
            </a:prstGeom>
          </p:spPr>
          <p:txBody>
            <a:bodyPr lIns="0" tIns="0" rIns="0" bIns="0" rtlCol="0" anchor="t">
              <a:spAutoFit/>
            </a:bodyPr>
            <a:lstStyle/>
            <a:p>
              <a:pPr marL="0" lvl="0" indent="0" algn="ctr">
                <a:lnSpc>
                  <a:spcPts val="3640"/>
                </a:lnSpc>
              </a:pPr>
              <a:r>
                <a:rPr lang="en-US" sz="2600">
                  <a:solidFill>
                    <a:srgbClr val="F4F4F4"/>
                  </a:solidFill>
                  <a:latin typeface="Telegraf Bold"/>
                </a:rPr>
                <a:t>B </a:t>
              </a:r>
              <a:r>
                <a:rPr lang="en-US" sz="2600">
                  <a:solidFill>
                    <a:srgbClr val="F4F4F4"/>
                  </a:solidFill>
                  <a:latin typeface="Telegraf"/>
                </a:rPr>
                <a:t>for blur</a:t>
              </a:r>
            </a:p>
          </p:txBody>
        </p:sp>
      </p:grpSp>
      <p:grpSp>
        <p:nvGrpSpPr>
          <p:cNvPr id="8" name="Group 8"/>
          <p:cNvGrpSpPr/>
          <p:nvPr/>
        </p:nvGrpSpPr>
        <p:grpSpPr>
          <a:xfrm>
            <a:off x="8605943" y="3996694"/>
            <a:ext cx="3277400" cy="620741"/>
            <a:chOff x="0" y="0"/>
            <a:chExt cx="4369866" cy="827654"/>
          </a:xfrm>
        </p:grpSpPr>
        <p:sp>
          <p:nvSpPr>
            <p:cNvPr id="9" name="AutoShape 9"/>
            <p:cNvSpPr/>
            <p:nvPr/>
          </p:nvSpPr>
          <p:spPr>
            <a:xfrm>
              <a:off x="2" y="814954"/>
              <a:ext cx="4369865" cy="0"/>
            </a:xfrm>
            <a:prstGeom prst="line">
              <a:avLst/>
            </a:prstGeom>
            <a:ln w="12700" cap="flat">
              <a:solidFill>
                <a:srgbClr val="E15269"/>
              </a:solidFill>
              <a:prstDash val="solid"/>
              <a:headEnd type="none" w="sm" len="sm"/>
              <a:tailEnd type="none" w="sm" len="sm"/>
            </a:ln>
          </p:spPr>
        </p:sp>
        <p:sp>
          <p:nvSpPr>
            <p:cNvPr id="10" name="TextBox 10"/>
            <p:cNvSpPr txBox="1"/>
            <p:nvPr/>
          </p:nvSpPr>
          <p:spPr>
            <a:xfrm>
              <a:off x="0" y="-85725"/>
              <a:ext cx="4369866" cy="607271"/>
            </a:xfrm>
            <a:prstGeom prst="rect">
              <a:avLst/>
            </a:prstGeom>
          </p:spPr>
          <p:txBody>
            <a:bodyPr lIns="0" tIns="0" rIns="0" bIns="0" rtlCol="0" anchor="t">
              <a:spAutoFit/>
            </a:bodyPr>
            <a:lstStyle/>
            <a:p>
              <a:pPr marL="0" lvl="0" indent="0" algn="ctr">
                <a:lnSpc>
                  <a:spcPts val="3640"/>
                </a:lnSpc>
              </a:pPr>
              <a:r>
                <a:rPr lang="en-US" sz="2600">
                  <a:solidFill>
                    <a:srgbClr val="F4F4F4"/>
                  </a:solidFill>
                  <a:latin typeface="Telegraf Bold"/>
                </a:rPr>
                <a:t>D</a:t>
              </a:r>
              <a:r>
                <a:rPr lang="en-US" sz="2600">
                  <a:solidFill>
                    <a:srgbClr val="F4F4F4"/>
                  </a:solidFill>
                  <a:latin typeface="Telegraf"/>
                </a:rPr>
                <a:t> for a drumroll</a:t>
              </a:r>
            </a:p>
          </p:txBody>
        </p:sp>
      </p:grpSp>
      <p:grpSp>
        <p:nvGrpSpPr>
          <p:cNvPr id="11" name="Group 11"/>
          <p:cNvGrpSpPr/>
          <p:nvPr/>
        </p:nvGrpSpPr>
        <p:grpSpPr>
          <a:xfrm>
            <a:off x="8605943" y="5636545"/>
            <a:ext cx="3277400" cy="620741"/>
            <a:chOff x="0" y="0"/>
            <a:chExt cx="4369866" cy="827654"/>
          </a:xfrm>
        </p:grpSpPr>
        <p:sp>
          <p:nvSpPr>
            <p:cNvPr id="12" name="AutoShape 12"/>
            <p:cNvSpPr/>
            <p:nvPr/>
          </p:nvSpPr>
          <p:spPr>
            <a:xfrm>
              <a:off x="2" y="814954"/>
              <a:ext cx="4369865" cy="0"/>
            </a:xfrm>
            <a:prstGeom prst="line">
              <a:avLst/>
            </a:prstGeom>
            <a:ln w="12700" cap="flat">
              <a:solidFill>
                <a:srgbClr val="E15269"/>
              </a:solidFill>
              <a:prstDash val="solid"/>
              <a:headEnd type="none" w="sm" len="sm"/>
              <a:tailEnd type="none" w="sm" len="sm"/>
            </a:ln>
          </p:spPr>
        </p:sp>
        <p:sp>
          <p:nvSpPr>
            <p:cNvPr id="13" name="TextBox 13"/>
            <p:cNvSpPr txBox="1"/>
            <p:nvPr/>
          </p:nvSpPr>
          <p:spPr>
            <a:xfrm>
              <a:off x="0" y="-85725"/>
              <a:ext cx="4369866" cy="607271"/>
            </a:xfrm>
            <a:prstGeom prst="rect">
              <a:avLst/>
            </a:prstGeom>
          </p:spPr>
          <p:txBody>
            <a:bodyPr lIns="0" tIns="0" rIns="0" bIns="0" rtlCol="0" anchor="t">
              <a:spAutoFit/>
            </a:bodyPr>
            <a:lstStyle/>
            <a:p>
              <a:pPr marL="0" lvl="0" indent="0" algn="ctr">
                <a:lnSpc>
                  <a:spcPts val="3640"/>
                </a:lnSpc>
              </a:pPr>
              <a:r>
                <a:rPr lang="en-US" sz="2600">
                  <a:solidFill>
                    <a:srgbClr val="F4F4F4"/>
                  </a:solidFill>
                  <a:latin typeface="Telegraf Bold"/>
                </a:rPr>
                <a:t>O </a:t>
              </a:r>
              <a:r>
                <a:rPr lang="en-US" sz="2600">
                  <a:solidFill>
                    <a:srgbClr val="F4F4F4"/>
                  </a:solidFill>
                  <a:latin typeface="Telegraf"/>
                </a:rPr>
                <a:t>for bubbles</a:t>
              </a:r>
            </a:p>
          </p:txBody>
        </p:sp>
      </p:grpSp>
      <p:grpSp>
        <p:nvGrpSpPr>
          <p:cNvPr id="14" name="Group 14"/>
          <p:cNvGrpSpPr/>
          <p:nvPr/>
        </p:nvGrpSpPr>
        <p:grpSpPr>
          <a:xfrm>
            <a:off x="8605943" y="7276395"/>
            <a:ext cx="3277400" cy="620741"/>
            <a:chOff x="0" y="0"/>
            <a:chExt cx="4369866" cy="827654"/>
          </a:xfrm>
        </p:grpSpPr>
        <p:sp>
          <p:nvSpPr>
            <p:cNvPr id="15" name="AutoShape 15"/>
            <p:cNvSpPr/>
            <p:nvPr/>
          </p:nvSpPr>
          <p:spPr>
            <a:xfrm>
              <a:off x="2" y="814954"/>
              <a:ext cx="4369865" cy="0"/>
            </a:xfrm>
            <a:prstGeom prst="line">
              <a:avLst/>
            </a:prstGeom>
            <a:ln w="12700" cap="flat">
              <a:solidFill>
                <a:srgbClr val="E15269"/>
              </a:solidFill>
              <a:prstDash val="solid"/>
              <a:headEnd type="none" w="sm" len="sm"/>
              <a:tailEnd type="none" w="sm" len="sm"/>
            </a:ln>
          </p:spPr>
        </p:sp>
        <p:sp>
          <p:nvSpPr>
            <p:cNvPr id="16" name="TextBox 16"/>
            <p:cNvSpPr txBox="1"/>
            <p:nvPr/>
          </p:nvSpPr>
          <p:spPr>
            <a:xfrm>
              <a:off x="0" y="-85725"/>
              <a:ext cx="4369866" cy="607271"/>
            </a:xfrm>
            <a:prstGeom prst="rect">
              <a:avLst/>
            </a:prstGeom>
          </p:spPr>
          <p:txBody>
            <a:bodyPr lIns="0" tIns="0" rIns="0" bIns="0" rtlCol="0" anchor="t">
              <a:spAutoFit/>
            </a:bodyPr>
            <a:lstStyle/>
            <a:p>
              <a:pPr marL="0" lvl="0" indent="0" algn="ctr">
                <a:lnSpc>
                  <a:spcPts val="3640"/>
                </a:lnSpc>
              </a:pPr>
              <a:r>
                <a:rPr lang="en-US" sz="2600">
                  <a:solidFill>
                    <a:srgbClr val="F4F4F4"/>
                  </a:solidFill>
                  <a:latin typeface="Telegraf Bold"/>
                </a:rPr>
                <a:t>U</a:t>
              </a:r>
              <a:r>
                <a:rPr lang="en-US" sz="2600">
                  <a:solidFill>
                    <a:srgbClr val="F4F4F4"/>
                  </a:solidFill>
                  <a:latin typeface="Telegraf"/>
                </a:rPr>
                <a:t> for unveil</a:t>
              </a:r>
            </a:p>
          </p:txBody>
        </p:sp>
      </p:grpSp>
      <p:grpSp>
        <p:nvGrpSpPr>
          <p:cNvPr id="17" name="Group 17"/>
          <p:cNvGrpSpPr/>
          <p:nvPr/>
        </p:nvGrpSpPr>
        <p:grpSpPr>
          <a:xfrm>
            <a:off x="12960207" y="2356844"/>
            <a:ext cx="3277400" cy="620741"/>
            <a:chOff x="0" y="0"/>
            <a:chExt cx="4369866" cy="827654"/>
          </a:xfrm>
        </p:grpSpPr>
        <p:sp>
          <p:nvSpPr>
            <p:cNvPr id="18" name="AutoShape 18"/>
            <p:cNvSpPr/>
            <p:nvPr/>
          </p:nvSpPr>
          <p:spPr>
            <a:xfrm>
              <a:off x="2" y="814954"/>
              <a:ext cx="4369865" cy="0"/>
            </a:xfrm>
            <a:prstGeom prst="line">
              <a:avLst/>
            </a:prstGeom>
            <a:ln w="12700" cap="flat">
              <a:solidFill>
                <a:srgbClr val="E15269"/>
              </a:solidFill>
              <a:prstDash val="solid"/>
              <a:headEnd type="none" w="sm" len="sm"/>
              <a:tailEnd type="none" w="sm" len="sm"/>
            </a:ln>
          </p:spPr>
        </p:sp>
        <p:sp>
          <p:nvSpPr>
            <p:cNvPr id="19" name="TextBox 19"/>
            <p:cNvSpPr txBox="1"/>
            <p:nvPr/>
          </p:nvSpPr>
          <p:spPr>
            <a:xfrm>
              <a:off x="0" y="-85725"/>
              <a:ext cx="4369866" cy="607271"/>
            </a:xfrm>
            <a:prstGeom prst="rect">
              <a:avLst/>
            </a:prstGeom>
          </p:spPr>
          <p:txBody>
            <a:bodyPr lIns="0" tIns="0" rIns="0" bIns="0" rtlCol="0" anchor="t">
              <a:spAutoFit/>
            </a:bodyPr>
            <a:lstStyle/>
            <a:p>
              <a:pPr marL="0" lvl="0" indent="0" algn="ctr">
                <a:lnSpc>
                  <a:spcPts val="3640"/>
                </a:lnSpc>
              </a:pPr>
              <a:r>
                <a:rPr lang="en-US" sz="2600">
                  <a:solidFill>
                    <a:srgbClr val="F4F4F4"/>
                  </a:solidFill>
                  <a:latin typeface="Telegraf Bold"/>
                </a:rPr>
                <a:t>C</a:t>
              </a:r>
              <a:r>
                <a:rPr lang="en-US" sz="2600">
                  <a:solidFill>
                    <a:srgbClr val="F4F4F4"/>
                  </a:solidFill>
                  <a:latin typeface="Telegraf"/>
                </a:rPr>
                <a:t> for confetti</a:t>
              </a:r>
            </a:p>
          </p:txBody>
        </p:sp>
      </p:grpSp>
      <p:grpSp>
        <p:nvGrpSpPr>
          <p:cNvPr id="20" name="Group 20"/>
          <p:cNvGrpSpPr/>
          <p:nvPr/>
        </p:nvGrpSpPr>
        <p:grpSpPr>
          <a:xfrm>
            <a:off x="12960207" y="3996694"/>
            <a:ext cx="3277400" cy="620741"/>
            <a:chOff x="0" y="0"/>
            <a:chExt cx="4369866" cy="827654"/>
          </a:xfrm>
        </p:grpSpPr>
        <p:sp>
          <p:nvSpPr>
            <p:cNvPr id="21" name="AutoShape 21"/>
            <p:cNvSpPr/>
            <p:nvPr/>
          </p:nvSpPr>
          <p:spPr>
            <a:xfrm>
              <a:off x="2" y="814954"/>
              <a:ext cx="4369865" cy="0"/>
            </a:xfrm>
            <a:prstGeom prst="line">
              <a:avLst/>
            </a:prstGeom>
            <a:ln w="12700" cap="flat">
              <a:solidFill>
                <a:srgbClr val="E15269"/>
              </a:solidFill>
              <a:prstDash val="solid"/>
              <a:headEnd type="none" w="sm" len="sm"/>
              <a:tailEnd type="none" w="sm" len="sm"/>
            </a:ln>
          </p:spPr>
        </p:sp>
        <p:sp>
          <p:nvSpPr>
            <p:cNvPr id="22" name="TextBox 22"/>
            <p:cNvSpPr txBox="1"/>
            <p:nvPr/>
          </p:nvSpPr>
          <p:spPr>
            <a:xfrm>
              <a:off x="0" y="-85725"/>
              <a:ext cx="4369866" cy="607271"/>
            </a:xfrm>
            <a:prstGeom prst="rect">
              <a:avLst/>
            </a:prstGeom>
          </p:spPr>
          <p:txBody>
            <a:bodyPr lIns="0" tIns="0" rIns="0" bIns="0" rtlCol="0" anchor="t">
              <a:spAutoFit/>
            </a:bodyPr>
            <a:lstStyle/>
            <a:p>
              <a:pPr marL="0" lvl="0" indent="0" algn="ctr">
                <a:lnSpc>
                  <a:spcPts val="3640"/>
                </a:lnSpc>
              </a:pPr>
              <a:r>
                <a:rPr lang="en-US" sz="2600">
                  <a:solidFill>
                    <a:srgbClr val="F4F4F4"/>
                  </a:solidFill>
                  <a:latin typeface="Telegraf Bold"/>
                </a:rPr>
                <a:t>M</a:t>
              </a:r>
              <a:r>
                <a:rPr lang="en-US" sz="2600">
                  <a:solidFill>
                    <a:srgbClr val="F4F4F4"/>
                  </a:solidFill>
                  <a:latin typeface="Telegraf"/>
                </a:rPr>
                <a:t> for mic drop</a:t>
              </a:r>
            </a:p>
          </p:txBody>
        </p:sp>
      </p:grpSp>
      <p:grpSp>
        <p:nvGrpSpPr>
          <p:cNvPr id="23" name="Group 23"/>
          <p:cNvGrpSpPr/>
          <p:nvPr/>
        </p:nvGrpSpPr>
        <p:grpSpPr>
          <a:xfrm>
            <a:off x="12960207" y="5636545"/>
            <a:ext cx="3277400" cy="620741"/>
            <a:chOff x="0" y="0"/>
            <a:chExt cx="4369866" cy="827654"/>
          </a:xfrm>
        </p:grpSpPr>
        <p:sp>
          <p:nvSpPr>
            <p:cNvPr id="24" name="AutoShape 24"/>
            <p:cNvSpPr/>
            <p:nvPr/>
          </p:nvSpPr>
          <p:spPr>
            <a:xfrm>
              <a:off x="2" y="814954"/>
              <a:ext cx="4369865" cy="0"/>
            </a:xfrm>
            <a:prstGeom prst="line">
              <a:avLst/>
            </a:prstGeom>
            <a:ln w="12700" cap="flat">
              <a:solidFill>
                <a:srgbClr val="E15269"/>
              </a:solidFill>
              <a:prstDash val="solid"/>
              <a:headEnd type="none" w="sm" len="sm"/>
              <a:tailEnd type="none" w="sm" len="sm"/>
            </a:ln>
          </p:spPr>
        </p:sp>
        <p:sp>
          <p:nvSpPr>
            <p:cNvPr id="25" name="TextBox 25"/>
            <p:cNvSpPr txBox="1"/>
            <p:nvPr/>
          </p:nvSpPr>
          <p:spPr>
            <a:xfrm>
              <a:off x="0" y="-85725"/>
              <a:ext cx="4369866" cy="607271"/>
            </a:xfrm>
            <a:prstGeom prst="rect">
              <a:avLst/>
            </a:prstGeom>
          </p:spPr>
          <p:txBody>
            <a:bodyPr lIns="0" tIns="0" rIns="0" bIns="0" rtlCol="0" anchor="t">
              <a:spAutoFit/>
            </a:bodyPr>
            <a:lstStyle/>
            <a:p>
              <a:pPr marL="0" lvl="0" indent="0" algn="ctr">
                <a:lnSpc>
                  <a:spcPts val="3640"/>
                </a:lnSpc>
              </a:pPr>
              <a:r>
                <a:rPr lang="en-US" sz="2600">
                  <a:solidFill>
                    <a:srgbClr val="F4F4F4"/>
                  </a:solidFill>
                  <a:latin typeface="Telegraf Bold"/>
                </a:rPr>
                <a:t>Q</a:t>
              </a:r>
              <a:r>
                <a:rPr lang="en-US" sz="2600">
                  <a:solidFill>
                    <a:srgbClr val="F4F4F4"/>
                  </a:solidFill>
                  <a:latin typeface="Telegraf"/>
                </a:rPr>
                <a:t> for quiet</a:t>
              </a:r>
            </a:p>
          </p:txBody>
        </p:sp>
      </p:grpSp>
      <p:grpSp>
        <p:nvGrpSpPr>
          <p:cNvPr id="26" name="Group 26"/>
          <p:cNvGrpSpPr/>
          <p:nvPr/>
        </p:nvGrpSpPr>
        <p:grpSpPr>
          <a:xfrm>
            <a:off x="12960207" y="6781095"/>
            <a:ext cx="3277400" cy="1077941"/>
            <a:chOff x="0" y="0"/>
            <a:chExt cx="4369866" cy="1437254"/>
          </a:xfrm>
        </p:grpSpPr>
        <p:sp>
          <p:nvSpPr>
            <p:cNvPr id="27" name="AutoShape 27"/>
            <p:cNvSpPr/>
            <p:nvPr/>
          </p:nvSpPr>
          <p:spPr>
            <a:xfrm>
              <a:off x="2" y="1424554"/>
              <a:ext cx="4369865" cy="0"/>
            </a:xfrm>
            <a:prstGeom prst="line">
              <a:avLst/>
            </a:prstGeom>
            <a:ln w="12700" cap="flat">
              <a:solidFill>
                <a:srgbClr val="E15269"/>
              </a:solidFill>
              <a:prstDash val="solid"/>
              <a:headEnd type="none" w="sm" len="sm"/>
              <a:tailEnd type="none" w="sm" len="sm"/>
            </a:ln>
          </p:spPr>
        </p:sp>
        <p:sp>
          <p:nvSpPr>
            <p:cNvPr id="28" name="TextBox 28"/>
            <p:cNvSpPr txBox="1"/>
            <p:nvPr/>
          </p:nvSpPr>
          <p:spPr>
            <a:xfrm>
              <a:off x="0" y="-85725"/>
              <a:ext cx="4369866" cy="1216871"/>
            </a:xfrm>
            <a:prstGeom prst="rect">
              <a:avLst/>
            </a:prstGeom>
          </p:spPr>
          <p:txBody>
            <a:bodyPr lIns="0" tIns="0" rIns="0" bIns="0" rtlCol="0" anchor="t">
              <a:spAutoFit/>
            </a:bodyPr>
            <a:lstStyle/>
            <a:p>
              <a:pPr marL="0" lvl="0" indent="0" algn="ctr">
                <a:lnSpc>
                  <a:spcPts val="3640"/>
                </a:lnSpc>
              </a:pPr>
              <a:r>
                <a:rPr lang="en-US" sz="2600">
                  <a:solidFill>
                    <a:srgbClr val="F4F4F4"/>
                  </a:solidFill>
                  <a:latin typeface="Telegraf"/>
                </a:rPr>
                <a:t>Any number from </a:t>
              </a:r>
              <a:r>
                <a:rPr lang="en-US" sz="2600">
                  <a:solidFill>
                    <a:srgbClr val="F4F4F4"/>
                  </a:solidFill>
                  <a:latin typeface="Telegraf Bold"/>
                </a:rPr>
                <a:t>0-9</a:t>
              </a:r>
              <a:r>
                <a:rPr lang="en-US" sz="2600">
                  <a:solidFill>
                    <a:srgbClr val="F4F4F4"/>
                  </a:solidFill>
                  <a:latin typeface="Telegraf"/>
                </a:rPr>
                <a:t> for a timer</a:t>
              </a:r>
            </a:p>
          </p:txBody>
        </p:sp>
      </p:gr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sp>
        <p:nvSpPr>
          <p:cNvPr id="2" name="TextBox 2"/>
          <p:cNvSpPr txBox="1"/>
          <p:nvPr/>
        </p:nvSpPr>
        <p:spPr>
          <a:xfrm>
            <a:off x="5370548" y="1153020"/>
            <a:ext cx="7546904" cy="1049342"/>
          </a:xfrm>
          <a:prstGeom prst="rect">
            <a:avLst/>
          </a:prstGeom>
        </p:spPr>
        <p:txBody>
          <a:bodyPr lIns="0" tIns="0" rIns="0" bIns="0" rtlCol="0" anchor="t">
            <a:spAutoFit/>
          </a:bodyPr>
          <a:lstStyle/>
          <a:p>
            <a:pPr algn="ctr">
              <a:lnSpc>
                <a:spcPts val="8627"/>
              </a:lnSpc>
            </a:pPr>
            <a:r>
              <a:rPr lang="en-US" sz="5949">
                <a:solidFill>
                  <a:srgbClr val="FFFFFF"/>
                </a:solidFill>
                <a:latin typeface="Open Sans Extra Bold Bold"/>
              </a:rPr>
              <a:t>Learning Agenda</a:t>
            </a:r>
          </a:p>
        </p:txBody>
      </p:sp>
      <p:sp>
        <p:nvSpPr>
          <p:cNvPr id="3" name="TextBox 3"/>
          <p:cNvSpPr txBox="1"/>
          <p:nvPr/>
        </p:nvSpPr>
        <p:spPr>
          <a:xfrm>
            <a:off x="1640563" y="3791343"/>
            <a:ext cx="1263195" cy="1047499"/>
          </a:xfrm>
          <a:prstGeom prst="rect">
            <a:avLst/>
          </a:prstGeom>
        </p:spPr>
        <p:txBody>
          <a:bodyPr lIns="0" tIns="0" rIns="0" bIns="0" rtlCol="0" anchor="t">
            <a:spAutoFit/>
          </a:bodyPr>
          <a:lstStyle/>
          <a:p>
            <a:pPr>
              <a:lnSpc>
                <a:spcPts val="8627"/>
              </a:lnSpc>
            </a:pPr>
            <a:r>
              <a:rPr lang="en-US" sz="5949">
                <a:solidFill>
                  <a:srgbClr val="FFFFFF"/>
                </a:solidFill>
                <a:latin typeface="Open Sans Extra Bold Bold"/>
              </a:rPr>
              <a:t>01</a:t>
            </a:r>
          </a:p>
        </p:txBody>
      </p:sp>
      <p:sp>
        <p:nvSpPr>
          <p:cNvPr id="4" name="TextBox 4"/>
          <p:cNvSpPr txBox="1"/>
          <p:nvPr/>
        </p:nvSpPr>
        <p:spPr>
          <a:xfrm>
            <a:off x="3422600" y="4267736"/>
            <a:ext cx="5131241" cy="1179814"/>
          </a:xfrm>
          <a:prstGeom prst="rect">
            <a:avLst/>
          </a:prstGeom>
        </p:spPr>
        <p:txBody>
          <a:bodyPr lIns="0" tIns="0" rIns="0" bIns="0" rtlCol="0" anchor="t">
            <a:spAutoFit/>
          </a:bodyPr>
          <a:lstStyle/>
          <a:p>
            <a:pPr>
              <a:lnSpc>
                <a:spcPts val="3220"/>
              </a:lnSpc>
              <a:spcBef>
                <a:spcPct val="0"/>
              </a:spcBef>
            </a:pPr>
            <a:r>
              <a:rPr lang="en-US" sz="2300">
                <a:solidFill>
                  <a:srgbClr val="FFFFFF"/>
                </a:solidFill>
                <a:latin typeface="Open Sauce"/>
              </a:rPr>
              <a:t>A discussion on the previous lesson on the nature and process of communication</a:t>
            </a:r>
          </a:p>
        </p:txBody>
      </p:sp>
      <p:sp>
        <p:nvSpPr>
          <p:cNvPr id="5" name="TextBox 5"/>
          <p:cNvSpPr txBox="1"/>
          <p:nvPr/>
        </p:nvSpPr>
        <p:spPr>
          <a:xfrm>
            <a:off x="3422600" y="3201685"/>
            <a:ext cx="5131241" cy="879475"/>
          </a:xfrm>
          <a:prstGeom prst="rect">
            <a:avLst/>
          </a:prstGeom>
        </p:spPr>
        <p:txBody>
          <a:bodyPr lIns="0" tIns="0" rIns="0" bIns="0" rtlCol="0" anchor="t">
            <a:spAutoFit/>
          </a:bodyPr>
          <a:lstStyle/>
          <a:p>
            <a:pPr>
              <a:lnSpc>
                <a:spcPts val="7250"/>
              </a:lnSpc>
            </a:pPr>
            <a:r>
              <a:rPr lang="en-US" sz="5000">
                <a:solidFill>
                  <a:srgbClr val="FFFFFF"/>
                </a:solidFill>
                <a:latin typeface="Open Sans Extra Bold Bold"/>
              </a:rPr>
              <a:t>Recall</a:t>
            </a:r>
          </a:p>
        </p:txBody>
      </p:sp>
      <p:sp>
        <p:nvSpPr>
          <p:cNvPr id="6" name="AutoShape 6"/>
          <p:cNvSpPr/>
          <p:nvPr/>
        </p:nvSpPr>
        <p:spPr>
          <a:xfrm rot="-5400000">
            <a:off x="400718" y="5828550"/>
            <a:ext cx="5063230" cy="0"/>
          </a:xfrm>
          <a:prstGeom prst="line">
            <a:avLst/>
          </a:prstGeom>
          <a:ln w="57150" cap="rnd">
            <a:solidFill>
              <a:srgbClr val="FFFFFF"/>
            </a:solidFill>
            <a:prstDash val="solid"/>
            <a:headEnd type="none" w="sm" len="sm"/>
            <a:tailEnd type="none" w="sm" len="sm"/>
          </a:ln>
        </p:spPr>
      </p:sp>
      <p:sp>
        <p:nvSpPr>
          <p:cNvPr id="7" name="TextBox 7"/>
          <p:cNvSpPr txBox="1"/>
          <p:nvPr/>
        </p:nvSpPr>
        <p:spPr>
          <a:xfrm>
            <a:off x="3422600" y="7208926"/>
            <a:ext cx="5131241" cy="1179814"/>
          </a:xfrm>
          <a:prstGeom prst="rect">
            <a:avLst/>
          </a:prstGeom>
        </p:spPr>
        <p:txBody>
          <a:bodyPr lIns="0" tIns="0" rIns="0" bIns="0" rtlCol="0" anchor="t">
            <a:spAutoFit/>
          </a:bodyPr>
          <a:lstStyle/>
          <a:p>
            <a:pPr>
              <a:lnSpc>
                <a:spcPts val="3220"/>
              </a:lnSpc>
              <a:spcBef>
                <a:spcPct val="0"/>
              </a:spcBef>
            </a:pPr>
            <a:r>
              <a:rPr lang="en-US" sz="2300">
                <a:solidFill>
                  <a:srgbClr val="FFFFFF"/>
                </a:solidFill>
                <a:latin typeface="Open Sauce"/>
              </a:rPr>
              <a:t>A discussion on the definition and characteristics of verbal communication</a:t>
            </a:r>
          </a:p>
        </p:txBody>
      </p:sp>
      <p:sp>
        <p:nvSpPr>
          <p:cNvPr id="8" name="TextBox 8"/>
          <p:cNvSpPr txBox="1"/>
          <p:nvPr/>
        </p:nvSpPr>
        <p:spPr>
          <a:xfrm>
            <a:off x="3422600" y="6142875"/>
            <a:ext cx="5131241" cy="879475"/>
          </a:xfrm>
          <a:prstGeom prst="rect">
            <a:avLst/>
          </a:prstGeom>
        </p:spPr>
        <p:txBody>
          <a:bodyPr lIns="0" tIns="0" rIns="0" bIns="0" rtlCol="0" anchor="t">
            <a:spAutoFit/>
          </a:bodyPr>
          <a:lstStyle/>
          <a:p>
            <a:pPr marL="0" lvl="0" indent="0" algn="l">
              <a:lnSpc>
                <a:spcPts val="7250"/>
              </a:lnSpc>
              <a:spcBef>
                <a:spcPct val="0"/>
              </a:spcBef>
            </a:pPr>
            <a:r>
              <a:rPr lang="en-US" sz="5000" u="none">
                <a:solidFill>
                  <a:srgbClr val="FFFFFF"/>
                </a:solidFill>
                <a:latin typeface="Open Sans Extra Bold Bold"/>
              </a:rPr>
              <a:t>Verbal</a:t>
            </a:r>
          </a:p>
        </p:txBody>
      </p:sp>
      <p:sp>
        <p:nvSpPr>
          <p:cNvPr id="9" name="TextBox 9"/>
          <p:cNvSpPr txBox="1"/>
          <p:nvPr/>
        </p:nvSpPr>
        <p:spPr>
          <a:xfrm>
            <a:off x="1640563" y="6732533"/>
            <a:ext cx="1263195" cy="1047499"/>
          </a:xfrm>
          <a:prstGeom prst="rect">
            <a:avLst/>
          </a:prstGeom>
        </p:spPr>
        <p:txBody>
          <a:bodyPr lIns="0" tIns="0" rIns="0" bIns="0" rtlCol="0" anchor="t">
            <a:spAutoFit/>
          </a:bodyPr>
          <a:lstStyle/>
          <a:p>
            <a:pPr>
              <a:lnSpc>
                <a:spcPts val="8627"/>
              </a:lnSpc>
            </a:pPr>
            <a:r>
              <a:rPr lang="en-US" sz="5949">
                <a:solidFill>
                  <a:srgbClr val="FFFFFF"/>
                </a:solidFill>
                <a:latin typeface="Open Sans Extra Bold Bold"/>
              </a:rPr>
              <a:t>02</a:t>
            </a:r>
          </a:p>
        </p:txBody>
      </p:sp>
      <p:sp>
        <p:nvSpPr>
          <p:cNvPr id="10" name="TextBox 10"/>
          <p:cNvSpPr txBox="1"/>
          <p:nvPr/>
        </p:nvSpPr>
        <p:spPr>
          <a:xfrm>
            <a:off x="9734159" y="3791343"/>
            <a:ext cx="1263195" cy="1047499"/>
          </a:xfrm>
          <a:prstGeom prst="rect">
            <a:avLst/>
          </a:prstGeom>
        </p:spPr>
        <p:txBody>
          <a:bodyPr lIns="0" tIns="0" rIns="0" bIns="0" rtlCol="0" anchor="t">
            <a:spAutoFit/>
          </a:bodyPr>
          <a:lstStyle/>
          <a:p>
            <a:pPr>
              <a:lnSpc>
                <a:spcPts val="8627"/>
              </a:lnSpc>
            </a:pPr>
            <a:r>
              <a:rPr lang="en-US" sz="5949">
                <a:solidFill>
                  <a:srgbClr val="FFFFFF"/>
                </a:solidFill>
                <a:latin typeface="Open Sans Extra Bold Bold"/>
              </a:rPr>
              <a:t>03</a:t>
            </a:r>
          </a:p>
        </p:txBody>
      </p:sp>
      <p:sp>
        <p:nvSpPr>
          <p:cNvPr id="11" name="TextBox 11"/>
          <p:cNvSpPr txBox="1"/>
          <p:nvPr/>
        </p:nvSpPr>
        <p:spPr>
          <a:xfrm>
            <a:off x="11516196" y="4267736"/>
            <a:ext cx="5131241" cy="1179814"/>
          </a:xfrm>
          <a:prstGeom prst="rect">
            <a:avLst/>
          </a:prstGeom>
        </p:spPr>
        <p:txBody>
          <a:bodyPr lIns="0" tIns="0" rIns="0" bIns="0" rtlCol="0" anchor="t">
            <a:spAutoFit/>
          </a:bodyPr>
          <a:lstStyle/>
          <a:p>
            <a:pPr>
              <a:lnSpc>
                <a:spcPts val="3220"/>
              </a:lnSpc>
              <a:spcBef>
                <a:spcPct val="0"/>
              </a:spcBef>
            </a:pPr>
            <a:r>
              <a:rPr lang="en-US" sz="2300">
                <a:solidFill>
                  <a:srgbClr val="FFFFFF"/>
                </a:solidFill>
                <a:latin typeface="Open Sauce"/>
              </a:rPr>
              <a:t>A discussion on the definition and characteristics of nonverbal communication</a:t>
            </a:r>
          </a:p>
        </p:txBody>
      </p:sp>
      <p:sp>
        <p:nvSpPr>
          <p:cNvPr id="12" name="TextBox 12"/>
          <p:cNvSpPr txBox="1"/>
          <p:nvPr/>
        </p:nvSpPr>
        <p:spPr>
          <a:xfrm>
            <a:off x="11516196" y="3201685"/>
            <a:ext cx="5131241" cy="879475"/>
          </a:xfrm>
          <a:prstGeom prst="rect">
            <a:avLst/>
          </a:prstGeom>
        </p:spPr>
        <p:txBody>
          <a:bodyPr lIns="0" tIns="0" rIns="0" bIns="0" rtlCol="0" anchor="t">
            <a:spAutoFit/>
          </a:bodyPr>
          <a:lstStyle/>
          <a:p>
            <a:pPr>
              <a:lnSpc>
                <a:spcPts val="7250"/>
              </a:lnSpc>
            </a:pPr>
            <a:r>
              <a:rPr lang="en-US" sz="5000">
                <a:solidFill>
                  <a:srgbClr val="FFFFFF"/>
                </a:solidFill>
                <a:latin typeface="Open Sans Extra Bold Bold"/>
              </a:rPr>
              <a:t>Nonverbal</a:t>
            </a:r>
          </a:p>
        </p:txBody>
      </p:sp>
      <p:sp>
        <p:nvSpPr>
          <p:cNvPr id="13" name="AutoShape 13"/>
          <p:cNvSpPr/>
          <p:nvPr/>
        </p:nvSpPr>
        <p:spPr>
          <a:xfrm rot="-5400000">
            <a:off x="8494314" y="5828550"/>
            <a:ext cx="5063230" cy="0"/>
          </a:xfrm>
          <a:prstGeom prst="line">
            <a:avLst/>
          </a:prstGeom>
          <a:ln w="57150" cap="rnd">
            <a:solidFill>
              <a:srgbClr val="FFFFFF"/>
            </a:solidFill>
            <a:prstDash val="solid"/>
            <a:headEnd type="none" w="sm" len="sm"/>
            <a:tailEnd type="none" w="sm" len="sm"/>
          </a:ln>
        </p:spPr>
      </p:sp>
      <p:sp>
        <p:nvSpPr>
          <p:cNvPr id="14" name="TextBox 14"/>
          <p:cNvSpPr txBox="1"/>
          <p:nvPr/>
        </p:nvSpPr>
        <p:spPr>
          <a:xfrm>
            <a:off x="11516196" y="7208926"/>
            <a:ext cx="5131241" cy="1179814"/>
          </a:xfrm>
          <a:prstGeom prst="rect">
            <a:avLst/>
          </a:prstGeom>
        </p:spPr>
        <p:txBody>
          <a:bodyPr lIns="0" tIns="0" rIns="0" bIns="0" rtlCol="0" anchor="t">
            <a:spAutoFit/>
          </a:bodyPr>
          <a:lstStyle/>
          <a:p>
            <a:pPr>
              <a:lnSpc>
                <a:spcPts val="3220"/>
              </a:lnSpc>
              <a:spcBef>
                <a:spcPct val="0"/>
              </a:spcBef>
            </a:pPr>
            <a:r>
              <a:rPr lang="en-US" sz="2300">
                <a:solidFill>
                  <a:srgbClr val="FFFFFF"/>
                </a:solidFill>
                <a:latin typeface="Open Sauce"/>
              </a:rPr>
              <a:t>A discussion on the types of nonverbal, namely proxemics, kinesics, chronemics, and haptics.</a:t>
            </a:r>
          </a:p>
        </p:txBody>
      </p:sp>
      <p:sp>
        <p:nvSpPr>
          <p:cNvPr id="15" name="TextBox 15"/>
          <p:cNvSpPr txBox="1"/>
          <p:nvPr/>
        </p:nvSpPr>
        <p:spPr>
          <a:xfrm>
            <a:off x="11516196" y="6142875"/>
            <a:ext cx="5131241" cy="879475"/>
          </a:xfrm>
          <a:prstGeom prst="rect">
            <a:avLst/>
          </a:prstGeom>
        </p:spPr>
        <p:txBody>
          <a:bodyPr lIns="0" tIns="0" rIns="0" bIns="0" rtlCol="0" anchor="t">
            <a:spAutoFit/>
          </a:bodyPr>
          <a:lstStyle/>
          <a:p>
            <a:pPr>
              <a:lnSpc>
                <a:spcPts val="7250"/>
              </a:lnSpc>
            </a:pPr>
            <a:r>
              <a:rPr lang="en-US" sz="5000">
                <a:solidFill>
                  <a:srgbClr val="FFFFFF"/>
                </a:solidFill>
                <a:latin typeface="Open Sans Extra Bold Bold"/>
              </a:rPr>
              <a:t>Types</a:t>
            </a:r>
          </a:p>
        </p:txBody>
      </p:sp>
      <p:sp>
        <p:nvSpPr>
          <p:cNvPr id="16" name="TextBox 16"/>
          <p:cNvSpPr txBox="1"/>
          <p:nvPr/>
        </p:nvSpPr>
        <p:spPr>
          <a:xfrm>
            <a:off x="9734159" y="6732533"/>
            <a:ext cx="1263195" cy="1047499"/>
          </a:xfrm>
          <a:prstGeom prst="rect">
            <a:avLst/>
          </a:prstGeom>
        </p:spPr>
        <p:txBody>
          <a:bodyPr lIns="0" tIns="0" rIns="0" bIns="0" rtlCol="0" anchor="t">
            <a:spAutoFit/>
          </a:bodyPr>
          <a:lstStyle/>
          <a:p>
            <a:pPr>
              <a:lnSpc>
                <a:spcPts val="8627"/>
              </a:lnSpc>
            </a:pPr>
            <a:r>
              <a:rPr lang="en-US" sz="5949">
                <a:solidFill>
                  <a:srgbClr val="FFFFFF"/>
                </a:solidFill>
                <a:latin typeface="Open Sans Extra Bold Bold"/>
              </a:rPr>
              <a:t>04</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sp>
        <p:nvSpPr>
          <p:cNvPr id="2" name="Freeform 2"/>
          <p:cNvSpPr/>
          <p:nvPr/>
        </p:nvSpPr>
        <p:spPr>
          <a:xfrm>
            <a:off x="2243969" y="1749128"/>
            <a:ext cx="6781112" cy="7885013"/>
          </a:xfrm>
          <a:custGeom>
            <a:avLst/>
            <a:gdLst/>
            <a:ahLst/>
            <a:cxnLst/>
            <a:rect l="l" t="t" r="r" b="b"/>
            <a:pathLst>
              <a:path w="6781112" h="7885013">
                <a:moveTo>
                  <a:pt x="0" y="0"/>
                </a:moveTo>
                <a:lnTo>
                  <a:pt x="6781112" y="0"/>
                </a:lnTo>
                <a:lnTo>
                  <a:pt x="6781112" y="7885014"/>
                </a:lnTo>
                <a:lnTo>
                  <a:pt x="0" y="788501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523197" y="2276171"/>
            <a:ext cx="5942042" cy="1049342"/>
          </a:xfrm>
          <a:prstGeom prst="rect">
            <a:avLst/>
          </a:prstGeom>
        </p:spPr>
        <p:txBody>
          <a:bodyPr lIns="0" tIns="0" rIns="0" bIns="0" rtlCol="0" anchor="t">
            <a:spAutoFit/>
          </a:bodyPr>
          <a:lstStyle/>
          <a:p>
            <a:pPr>
              <a:lnSpc>
                <a:spcPts val="8627"/>
              </a:lnSpc>
            </a:pPr>
            <a:r>
              <a:rPr lang="en-US" sz="5949">
                <a:solidFill>
                  <a:srgbClr val="FFFFFF"/>
                </a:solidFill>
                <a:latin typeface="Open Sans Extra Bold Bold"/>
              </a:rPr>
              <a:t>Let's Assume!</a:t>
            </a:r>
          </a:p>
        </p:txBody>
      </p:sp>
      <p:sp>
        <p:nvSpPr>
          <p:cNvPr id="4" name="Freeform 4"/>
          <p:cNvSpPr/>
          <p:nvPr/>
        </p:nvSpPr>
        <p:spPr>
          <a:xfrm rot="622742" flipH="1">
            <a:off x="-1187642" y="740680"/>
            <a:ext cx="7625223" cy="8558924"/>
          </a:xfrm>
          <a:custGeom>
            <a:avLst/>
            <a:gdLst/>
            <a:ahLst/>
            <a:cxnLst/>
            <a:rect l="l" t="t" r="r" b="b"/>
            <a:pathLst>
              <a:path w="7625223" h="8558924">
                <a:moveTo>
                  <a:pt x="7625223" y="0"/>
                </a:moveTo>
                <a:lnTo>
                  <a:pt x="0" y="0"/>
                </a:lnTo>
                <a:lnTo>
                  <a:pt x="0" y="8558924"/>
                </a:lnTo>
                <a:lnTo>
                  <a:pt x="7625223" y="8558924"/>
                </a:lnTo>
                <a:lnTo>
                  <a:pt x="7625223"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5" name="TextBox 5"/>
          <p:cNvSpPr txBox="1"/>
          <p:nvPr/>
        </p:nvSpPr>
        <p:spPr>
          <a:xfrm>
            <a:off x="10523197" y="3861135"/>
            <a:ext cx="5942042" cy="2174859"/>
          </a:xfrm>
          <a:prstGeom prst="rect">
            <a:avLst/>
          </a:prstGeom>
        </p:spPr>
        <p:txBody>
          <a:bodyPr lIns="0" tIns="0" rIns="0" bIns="0" rtlCol="0" anchor="t">
            <a:spAutoFit/>
          </a:bodyPr>
          <a:lstStyle/>
          <a:p>
            <a:pPr>
              <a:lnSpc>
                <a:spcPts val="3500"/>
              </a:lnSpc>
              <a:spcBef>
                <a:spcPct val="0"/>
              </a:spcBef>
            </a:pPr>
            <a:r>
              <a:rPr lang="en-US" sz="2500">
                <a:solidFill>
                  <a:srgbClr val="FFFFFF"/>
                </a:solidFill>
                <a:latin typeface="Open Sauce"/>
              </a:rPr>
              <a:t>Monday mornings are often busy; you spotted two adults running while on your way to school one morning. They both appeared to be in a hurry, yet something was off.</a:t>
            </a:r>
          </a:p>
        </p:txBody>
      </p:sp>
      <p:sp>
        <p:nvSpPr>
          <p:cNvPr id="6" name="TextBox 6"/>
          <p:cNvSpPr txBox="1"/>
          <p:nvPr/>
        </p:nvSpPr>
        <p:spPr>
          <a:xfrm>
            <a:off x="10523197" y="6569394"/>
            <a:ext cx="5942042" cy="1298559"/>
          </a:xfrm>
          <a:prstGeom prst="rect">
            <a:avLst/>
          </a:prstGeom>
        </p:spPr>
        <p:txBody>
          <a:bodyPr lIns="0" tIns="0" rIns="0" bIns="0" rtlCol="0" anchor="t">
            <a:spAutoFit/>
          </a:bodyPr>
          <a:lstStyle/>
          <a:p>
            <a:pPr>
              <a:lnSpc>
                <a:spcPts val="3500"/>
              </a:lnSpc>
              <a:spcBef>
                <a:spcPct val="0"/>
              </a:spcBef>
            </a:pPr>
            <a:r>
              <a:rPr lang="en-US" sz="2500">
                <a:solidFill>
                  <a:srgbClr val="FFFFFF"/>
                </a:solidFill>
                <a:latin typeface="Open Sauce"/>
              </a:rPr>
              <a:t>Can you differentiate the two based on their body language? Tell us the difference.</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sp>
        <p:nvSpPr>
          <p:cNvPr id="2" name="Freeform 2"/>
          <p:cNvSpPr/>
          <p:nvPr/>
        </p:nvSpPr>
        <p:spPr>
          <a:xfrm>
            <a:off x="480949" y="772510"/>
            <a:ext cx="9745276" cy="12265221"/>
          </a:xfrm>
          <a:custGeom>
            <a:avLst/>
            <a:gdLst/>
            <a:ahLst/>
            <a:cxnLst/>
            <a:rect l="l" t="t" r="r" b="b"/>
            <a:pathLst>
              <a:path w="9745276" h="12265221">
                <a:moveTo>
                  <a:pt x="0" y="0"/>
                </a:moveTo>
                <a:lnTo>
                  <a:pt x="9745276" y="0"/>
                </a:lnTo>
                <a:lnTo>
                  <a:pt x="9745276" y="12265221"/>
                </a:lnTo>
                <a:lnTo>
                  <a:pt x="0" y="12265221"/>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0682488" y="1502295"/>
            <a:ext cx="6298286" cy="1049342"/>
          </a:xfrm>
          <a:prstGeom prst="rect">
            <a:avLst/>
          </a:prstGeom>
        </p:spPr>
        <p:txBody>
          <a:bodyPr lIns="0" tIns="0" rIns="0" bIns="0" rtlCol="0" anchor="t">
            <a:spAutoFit/>
          </a:bodyPr>
          <a:lstStyle/>
          <a:p>
            <a:pPr>
              <a:lnSpc>
                <a:spcPts val="8627"/>
              </a:lnSpc>
            </a:pPr>
            <a:r>
              <a:rPr lang="en-US" sz="5949">
                <a:solidFill>
                  <a:srgbClr val="FFFFFF"/>
                </a:solidFill>
                <a:latin typeface="Open Sans Extra Bold Bold"/>
              </a:rPr>
              <a:t>Let's Recall!</a:t>
            </a:r>
          </a:p>
        </p:txBody>
      </p:sp>
      <p:sp>
        <p:nvSpPr>
          <p:cNvPr id="4" name="TextBox 4"/>
          <p:cNvSpPr txBox="1"/>
          <p:nvPr/>
        </p:nvSpPr>
        <p:spPr>
          <a:xfrm>
            <a:off x="10682488" y="2993552"/>
            <a:ext cx="6298286" cy="860409"/>
          </a:xfrm>
          <a:prstGeom prst="rect">
            <a:avLst/>
          </a:prstGeom>
        </p:spPr>
        <p:txBody>
          <a:bodyPr lIns="0" tIns="0" rIns="0" bIns="0" rtlCol="0" anchor="t">
            <a:spAutoFit/>
          </a:bodyPr>
          <a:lstStyle/>
          <a:p>
            <a:pPr>
              <a:lnSpc>
                <a:spcPts val="3500"/>
              </a:lnSpc>
              <a:spcBef>
                <a:spcPct val="0"/>
              </a:spcBef>
            </a:pPr>
            <a:r>
              <a:rPr lang="en-US" sz="2500">
                <a:solidFill>
                  <a:srgbClr val="FFFFFF"/>
                </a:solidFill>
                <a:latin typeface="Open Sauce"/>
              </a:rPr>
              <a:t>Communication comes from the Latin word which means “working as one”.</a:t>
            </a:r>
          </a:p>
        </p:txBody>
      </p:sp>
      <p:sp>
        <p:nvSpPr>
          <p:cNvPr id="5" name="TextBox 5"/>
          <p:cNvSpPr txBox="1"/>
          <p:nvPr/>
        </p:nvSpPr>
        <p:spPr>
          <a:xfrm>
            <a:off x="10682488" y="7343271"/>
            <a:ext cx="6298286" cy="1298559"/>
          </a:xfrm>
          <a:prstGeom prst="rect">
            <a:avLst/>
          </a:prstGeom>
        </p:spPr>
        <p:txBody>
          <a:bodyPr lIns="0" tIns="0" rIns="0" bIns="0" rtlCol="0" anchor="t">
            <a:spAutoFit/>
          </a:bodyPr>
          <a:lstStyle/>
          <a:p>
            <a:pPr>
              <a:lnSpc>
                <a:spcPts val="3500"/>
              </a:lnSpc>
              <a:spcBef>
                <a:spcPct val="0"/>
              </a:spcBef>
            </a:pPr>
            <a:r>
              <a:rPr lang="en-US" sz="2500">
                <a:solidFill>
                  <a:srgbClr val="FFFFFF"/>
                </a:solidFill>
                <a:latin typeface="Open Sauce"/>
              </a:rPr>
              <a:t>Communication is a process of exchanging meaningful messages through the use of common symbols.</a:t>
            </a:r>
          </a:p>
        </p:txBody>
      </p:sp>
      <p:sp>
        <p:nvSpPr>
          <p:cNvPr id="6" name="TextBox 6"/>
          <p:cNvSpPr txBox="1"/>
          <p:nvPr/>
        </p:nvSpPr>
        <p:spPr>
          <a:xfrm>
            <a:off x="10682488" y="4292111"/>
            <a:ext cx="6298286" cy="2613009"/>
          </a:xfrm>
          <a:prstGeom prst="rect">
            <a:avLst/>
          </a:prstGeom>
        </p:spPr>
        <p:txBody>
          <a:bodyPr lIns="0" tIns="0" rIns="0" bIns="0" rtlCol="0" anchor="t">
            <a:spAutoFit/>
          </a:bodyPr>
          <a:lstStyle/>
          <a:p>
            <a:pPr>
              <a:lnSpc>
                <a:spcPts val="3500"/>
              </a:lnSpc>
              <a:spcBef>
                <a:spcPct val="0"/>
              </a:spcBef>
            </a:pPr>
            <a:r>
              <a:rPr lang="en-US" sz="2500">
                <a:solidFill>
                  <a:srgbClr val="FFFFFF"/>
                </a:solidFill>
                <a:latin typeface="Open Sauce"/>
              </a:rPr>
              <a:t>Communication is simply the act of sending information from one person or group to another. The exchange of communication varies from person to person depending on the needs of the situation.</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722439"/>
        </a:solidFill>
        <a:effectLst/>
      </p:bgPr>
    </p:bg>
    <p:spTree>
      <p:nvGrpSpPr>
        <p:cNvPr id="1" name=""/>
        <p:cNvGrpSpPr/>
        <p:nvPr/>
      </p:nvGrpSpPr>
      <p:grpSpPr>
        <a:xfrm>
          <a:off x="0" y="0"/>
          <a:ext cx="0" cy="0"/>
          <a:chOff x="0" y="0"/>
          <a:chExt cx="0" cy="0"/>
        </a:xfrm>
      </p:grpSpPr>
      <p:sp>
        <p:nvSpPr>
          <p:cNvPr id="2" name="Freeform 2"/>
          <p:cNvSpPr/>
          <p:nvPr/>
        </p:nvSpPr>
        <p:spPr>
          <a:xfrm>
            <a:off x="1218877" y="2321055"/>
            <a:ext cx="5811798" cy="7683868"/>
          </a:xfrm>
          <a:custGeom>
            <a:avLst/>
            <a:gdLst/>
            <a:ahLst/>
            <a:cxnLst/>
            <a:rect l="l" t="t" r="r" b="b"/>
            <a:pathLst>
              <a:path w="5811798" h="7683868">
                <a:moveTo>
                  <a:pt x="0" y="0"/>
                </a:moveTo>
                <a:lnTo>
                  <a:pt x="5811798" y="0"/>
                </a:lnTo>
                <a:lnTo>
                  <a:pt x="5811798" y="7683867"/>
                </a:lnTo>
                <a:lnTo>
                  <a:pt x="0" y="768386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TextBox 3"/>
          <p:cNvSpPr txBox="1"/>
          <p:nvPr/>
        </p:nvSpPr>
        <p:spPr>
          <a:xfrm>
            <a:off x="1351245" y="943821"/>
            <a:ext cx="5547063" cy="1049342"/>
          </a:xfrm>
          <a:prstGeom prst="rect">
            <a:avLst/>
          </a:prstGeom>
        </p:spPr>
        <p:txBody>
          <a:bodyPr lIns="0" tIns="0" rIns="0" bIns="0" rtlCol="0" anchor="t">
            <a:spAutoFit/>
          </a:bodyPr>
          <a:lstStyle/>
          <a:p>
            <a:pPr algn="ctr">
              <a:lnSpc>
                <a:spcPts val="8627"/>
              </a:lnSpc>
            </a:pPr>
            <a:r>
              <a:rPr lang="en-US" sz="5949">
                <a:solidFill>
                  <a:srgbClr val="FFFFFF"/>
                </a:solidFill>
                <a:latin typeface="Open Sans Extra Bold Bold"/>
              </a:rPr>
              <a:t>Wrap Up</a:t>
            </a:r>
          </a:p>
        </p:txBody>
      </p:sp>
      <p:sp>
        <p:nvSpPr>
          <p:cNvPr id="4" name="TextBox 4"/>
          <p:cNvSpPr txBox="1"/>
          <p:nvPr/>
        </p:nvSpPr>
        <p:spPr>
          <a:xfrm>
            <a:off x="7877235" y="1048596"/>
            <a:ext cx="9382065" cy="779764"/>
          </a:xfrm>
          <a:prstGeom prst="rect">
            <a:avLst/>
          </a:prstGeom>
        </p:spPr>
        <p:txBody>
          <a:bodyPr lIns="0" tIns="0" rIns="0" bIns="0" rtlCol="0" anchor="t">
            <a:spAutoFit/>
          </a:bodyPr>
          <a:lstStyle/>
          <a:p>
            <a:pPr marL="496703" lvl="1" indent="-248352">
              <a:lnSpc>
                <a:spcPts val="3220"/>
              </a:lnSpc>
              <a:buFont typeface="Arial"/>
              <a:buChar char="•"/>
            </a:pPr>
            <a:r>
              <a:rPr lang="en-US" sz="2300">
                <a:solidFill>
                  <a:srgbClr val="FFFFFF"/>
                </a:solidFill>
                <a:latin typeface="Open Sauce"/>
              </a:rPr>
              <a:t>Verbal communication refers to communication that makes use of language in expressing ideas or emotions. </a:t>
            </a:r>
          </a:p>
        </p:txBody>
      </p:sp>
      <p:sp>
        <p:nvSpPr>
          <p:cNvPr id="5" name="TextBox 5"/>
          <p:cNvSpPr txBox="1"/>
          <p:nvPr/>
        </p:nvSpPr>
        <p:spPr>
          <a:xfrm>
            <a:off x="7969505" y="2282955"/>
            <a:ext cx="9197525" cy="779764"/>
          </a:xfrm>
          <a:prstGeom prst="rect">
            <a:avLst/>
          </a:prstGeom>
        </p:spPr>
        <p:txBody>
          <a:bodyPr lIns="0" tIns="0" rIns="0" bIns="0" rtlCol="0" anchor="t">
            <a:spAutoFit/>
          </a:bodyPr>
          <a:lstStyle/>
          <a:p>
            <a:pPr marL="496703" lvl="1" indent="-248352">
              <a:lnSpc>
                <a:spcPts val="3220"/>
              </a:lnSpc>
              <a:buFont typeface="Arial"/>
              <a:buChar char="•"/>
            </a:pPr>
            <a:r>
              <a:rPr lang="en-US" sz="2300">
                <a:solidFill>
                  <a:srgbClr val="FFFFFF"/>
                </a:solidFill>
                <a:latin typeface="Open Sauce"/>
              </a:rPr>
              <a:t>Other than words, nonverbal communication involves body language, gestures, appearance, and silence.</a:t>
            </a:r>
          </a:p>
        </p:txBody>
      </p:sp>
      <p:sp>
        <p:nvSpPr>
          <p:cNvPr id="6" name="TextBox 6"/>
          <p:cNvSpPr txBox="1"/>
          <p:nvPr/>
        </p:nvSpPr>
        <p:spPr>
          <a:xfrm>
            <a:off x="7969505" y="3517313"/>
            <a:ext cx="9197525" cy="779764"/>
          </a:xfrm>
          <a:prstGeom prst="rect">
            <a:avLst/>
          </a:prstGeom>
        </p:spPr>
        <p:txBody>
          <a:bodyPr lIns="0" tIns="0" rIns="0" bIns="0" rtlCol="0" anchor="t">
            <a:spAutoFit/>
          </a:bodyPr>
          <a:lstStyle/>
          <a:p>
            <a:pPr marL="496703" lvl="1" indent="-248352">
              <a:lnSpc>
                <a:spcPts val="3220"/>
              </a:lnSpc>
              <a:buFont typeface="Arial"/>
              <a:buChar char="•"/>
            </a:pPr>
            <a:r>
              <a:rPr lang="en-US" sz="2300">
                <a:solidFill>
                  <a:srgbClr val="FFFFFF"/>
                </a:solidFill>
                <a:latin typeface="Open Sauce"/>
              </a:rPr>
              <a:t>The signs and signals we convey to others using our personal and social space are referred to as proxemics.</a:t>
            </a:r>
          </a:p>
        </p:txBody>
      </p:sp>
      <p:sp>
        <p:nvSpPr>
          <p:cNvPr id="7" name="TextBox 7"/>
          <p:cNvSpPr txBox="1"/>
          <p:nvPr/>
        </p:nvSpPr>
        <p:spPr>
          <a:xfrm>
            <a:off x="7969505" y="4751672"/>
            <a:ext cx="9197525" cy="1179814"/>
          </a:xfrm>
          <a:prstGeom prst="rect">
            <a:avLst/>
          </a:prstGeom>
        </p:spPr>
        <p:txBody>
          <a:bodyPr lIns="0" tIns="0" rIns="0" bIns="0" rtlCol="0" anchor="t">
            <a:spAutoFit/>
          </a:bodyPr>
          <a:lstStyle/>
          <a:p>
            <a:pPr marL="496703" lvl="1" indent="-248352">
              <a:lnSpc>
                <a:spcPts val="3220"/>
              </a:lnSpc>
              <a:buFont typeface="Arial"/>
              <a:buChar char="•"/>
            </a:pPr>
            <a:r>
              <a:rPr lang="en-US" sz="2300">
                <a:solidFill>
                  <a:srgbClr val="FFFFFF"/>
                </a:solidFill>
                <a:latin typeface="Open Sauce"/>
              </a:rPr>
              <a:t>Kinesics refers to the use of body parts, such as hands, arms, body, and face movements, in communicating ideas or emotions.</a:t>
            </a:r>
          </a:p>
        </p:txBody>
      </p:sp>
      <p:sp>
        <p:nvSpPr>
          <p:cNvPr id="8" name="TextBox 8"/>
          <p:cNvSpPr txBox="1"/>
          <p:nvPr/>
        </p:nvSpPr>
        <p:spPr>
          <a:xfrm>
            <a:off x="7969505" y="6386081"/>
            <a:ext cx="9197525" cy="1179814"/>
          </a:xfrm>
          <a:prstGeom prst="rect">
            <a:avLst/>
          </a:prstGeom>
        </p:spPr>
        <p:txBody>
          <a:bodyPr lIns="0" tIns="0" rIns="0" bIns="0" rtlCol="0" anchor="t">
            <a:spAutoFit/>
          </a:bodyPr>
          <a:lstStyle/>
          <a:p>
            <a:pPr marL="496703" lvl="1" indent="-248352">
              <a:lnSpc>
                <a:spcPts val="3220"/>
              </a:lnSpc>
              <a:buFont typeface="Arial"/>
              <a:buChar char="•"/>
            </a:pPr>
            <a:r>
              <a:rPr lang="en-US" sz="2300">
                <a:solidFill>
                  <a:srgbClr val="FFFFFF"/>
                </a:solidFill>
                <a:latin typeface="Open Sauce"/>
              </a:rPr>
              <a:t>Chronemics looks at how people use time. It enables us to comprehend how people conceptualize and organize time in their interactions and interpersonal relationships.</a:t>
            </a:r>
          </a:p>
        </p:txBody>
      </p:sp>
      <p:sp>
        <p:nvSpPr>
          <p:cNvPr id="9" name="TextBox 9"/>
          <p:cNvSpPr txBox="1"/>
          <p:nvPr/>
        </p:nvSpPr>
        <p:spPr>
          <a:xfrm>
            <a:off x="7969505" y="8020490"/>
            <a:ext cx="9197525" cy="1179814"/>
          </a:xfrm>
          <a:prstGeom prst="rect">
            <a:avLst/>
          </a:prstGeom>
        </p:spPr>
        <p:txBody>
          <a:bodyPr lIns="0" tIns="0" rIns="0" bIns="0" rtlCol="0" anchor="t">
            <a:spAutoFit/>
          </a:bodyPr>
          <a:lstStyle/>
          <a:p>
            <a:pPr marL="496703" lvl="1" indent="-248352">
              <a:lnSpc>
                <a:spcPts val="3220"/>
              </a:lnSpc>
              <a:buFont typeface="Arial"/>
              <a:buChar char="•"/>
            </a:pPr>
            <a:r>
              <a:rPr lang="en-US" sz="2300">
                <a:solidFill>
                  <a:srgbClr val="FFFFFF"/>
                </a:solidFill>
                <a:latin typeface="Open Sauce"/>
              </a:rPr>
              <a:t>Haptics refers to the use of the sense of touch in communication. It is a type of nonverbal communication in which people communicate through touch.</a:t>
            </a: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560216"/>
        </a:solidFill>
        <a:effectLst/>
      </p:bgPr>
    </p:bg>
    <p:spTree>
      <p:nvGrpSpPr>
        <p:cNvPr id="1" name=""/>
        <p:cNvGrpSpPr/>
        <p:nvPr/>
      </p:nvGrpSpPr>
      <p:grpSpPr>
        <a:xfrm>
          <a:off x="0" y="0"/>
          <a:ext cx="0" cy="0"/>
          <a:chOff x="0" y="0"/>
          <a:chExt cx="0" cy="0"/>
        </a:xfrm>
      </p:grpSpPr>
      <p:sp>
        <p:nvSpPr>
          <p:cNvPr id="2" name="TextBox 2"/>
          <p:cNvSpPr txBox="1"/>
          <p:nvPr/>
        </p:nvSpPr>
        <p:spPr>
          <a:xfrm>
            <a:off x="1028700" y="1734747"/>
            <a:ext cx="10571877" cy="592090"/>
          </a:xfrm>
          <a:prstGeom prst="rect">
            <a:avLst/>
          </a:prstGeom>
        </p:spPr>
        <p:txBody>
          <a:bodyPr lIns="0" tIns="0" rIns="0" bIns="0" rtlCol="0" anchor="t">
            <a:spAutoFit/>
          </a:bodyPr>
          <a:lstStyle/>
          <a:p>
            <a:pPr>
              <a:lnSpc>
                <a:spcPts val="4640"/>
              </a:lnSpc>
              <a:spcBef>
                <a:spcPct val="0"/>
              </a:spcBef>
            </a:pPr>
            <a:r>
              <a:rPr lang="en-US" sz="3314">
                <a:solidFill>
                  <a:srgbClr val="FFFFFF"/>
                </a:solidFill>
                <a:latin typeface="Poppins"/>
              </a:rPr>
              <a:t>Prediction of the Company's Financial Condition</a:t>
            </a:r>
          </a:p>
        </p:txBody>
      </p:sp>
      <p:sp>
        <p:nvSpPr>
          <p:cNvPr id="3" name="TextBox 3"/>
          <p:cNvSpPr txBox="1"/>
          <p:nvPr/>
        </p:nvSpPr>
        <p:spPr>
          <a:xfrm>
            <a:off x="1028700" y="791772"/>
            <a:ext cx="5285938" cy="1010285"/>
          </a:xfrm>
          <a:prstGeom prst="rect">
            <a:avLst/>
          </a:prstGeom>
        </p:spPr>
        <p:txBody>
          <a:bodyPr lIns="0" tIns="0" rIns="0" bIns="0" rtlCol="0" anchor="t">
            <a:spAutoFit/>
          </a:bodyPr>
          <a:lstStyle/>
          <a:p>
            <a:pPr>
              <a:lnSpc>
                <a:spcPts val="7840"/>
              </a:lnSpc>
              <a:spcBef>
                <a:spcPct val="0"/>
              </a:spcBef>
            </a:pPr>
            <a:r>
              <a:rPr lang="en-US" sz="5600">
                <a:solidFill>
                  <a:srgbClr val="FFFFFF"/>
                </a:solidFill>
                <a:latin typeface="Poppins Bold"/>
              </a:rPr>
              <a:t>Infographic</a:t>
            </a:r>
          </a:p>
        </p:txBody>
      </p:sp>
      <p:pic>
        <p:nvPicPr>
          <p:cNvPr id="4" name="Picture 4"/>
          <p:cNvPicPr>
            <a:picLocks noChangeAspect="1"/>
          </p:cNvPicPr>
          <p:nvPr/>
        </p:nvPicPr>
        <p:blipFill>
          <a:blip r:embed="rId2"/>
          <a:stretch>
            <a:fillRect/>
          </a:stretch>
        </p:blipFill>
        <p:spPr>
          <a:xfrm>
            <a:off x="136796" y="1892995"/>
            <a:ext cx="10235304" cy="8218247"/>
          </a:xfrm>
          <a:prstGeom prst="rect">
            <a:avLst/>
          </a:prstGeom>
        </p:spPr>
      </p:pic>
      <p:sp>
        <p:nvSpPr>
          <p:cNvPr id="5" name="TextBox 5"/>
          <p:cNvSpPr txBox="1"/>
          <p:nvPr/>
        </p:nvSpPr>
        <p:spPr>
          <a:xfrm>
            <a:off x="9718565" y="2736412"/>
            <a:ext cx="7540735" cy="3095625"/>
          </a:xfrm>
          <a:prstGeom prst="rect">
            <a:avLst/>
          </a:prstGeom>
        </p:spPr>
        <p:txBody>
          <a:bodyPr lIns="0" tIns="0" rIns="0" bIns="0" rtlCol="0" anchor="t">
            <a:spAutoFit/>
          </a:bodyPr>
          <a:lstStyle/>
          <a:p>
            <a:pPr algn="just">
              <a:lnSpc>
                <a:spcPts val="2759"/>
              </a:lnSpc>
            </a:pPr>
            <a:r>
              <a:rPr lang="en-US" sz="2299">
                <a:solidFill>
                  <a:srgbClr val="FFFFFF"/>
                </a:solidFill>
                <a:latin typeface="Poppins"/>
              </a:rPr>
              <a:t>Lorem ipsum dolor sit amet, consectetur adipiscing elit. Proin non venenatis nulla. Fusce pharetra mattis lectus, sit amet placerat arcu aliquet a. Donec tristique neque sapien, a pretium metus vulputate vel. Etiam tempus ullamcorper dui eu ullamcorper. Vivamus sodales dignissim lectus nec scelerisque. Donec finibus quam in bibendum tempor. Morbi porttitor in ex vel lobortis. Proin elementum dapibus arcu.</a:t>
            </a:r>
          </a:p>
        </p:txBody>
      </p:sp>
      <p:sp>
        <p:nvSpPr>
          <p:cNvPr id="6" name="TextBox 6"/>
          <p:cNvSpPr txBox="1"/>
          <p:nvPr/>
        </p:nvSpPr>
        <p:spPr>
          <a:xfrm>
            <a:off x="9718565" y="6092021"/>
            <a:ext cx="7540735" cy="2409825"/>
          </a:xfrm>
          <a:prstGeom prst="rect">
            <a:avLst/>
          </a:prstGeom>
        </p:spPr>
        <p:txBody>
          <a:bodyPr lIns="0" tIns="0" rIns="0" bIns="0" rtlCol="0" anchor="t">
            <a:spAutoFit/>
          </a:bodyPr>
          <a:lstStyle/>
          <a:p>
            <a:pPr algn="just">
              <a:lnSpc>
                <a:spcPts val="2759"/>
              </a:lnSpc>
            </a:pPr>
            <a:r>
              <a:rPr lang="en-US" sz="2299">
                <a:solidFill>
                  <a:srgbClr val="FFFFFF"/>
                </a:solidFill>
                <a:latin typeface="Poppins"/>
              </a:rPr>
              <a:t>Non suscipit sapien porttitor vel. Quisque efficitur a felis nec bibendum. Morbi porttitor in ex vel lobortis. Proin elementum dapibus arcu, non suscipit sapien porttitor vel. Quisque efficitur a felis nec bibendum. Quisque sed neque erat. Aliquam gravida aliquam venenatis. Quisque vel nunc id ligula pellentesque egestas.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560216"/>
        </a:solidFill>
        <a:effectLst/>
      </p:bgPr>
    </p:bg>
    <p:spTree>
      <p:nvGrpSpPr>
        <p:cNvPr id="1" name=""/>
        <p:cNvGrpSpPr/>
        <p:nvPr/>
      </p:nvGrpSpPr>
      <p:grpSpPr>
        <a:xfrm>
          <a:off x="0" y="0"/>
          <a:ext cx="0" cy="0"/>
          <a:chOff x="0" y="0"/>
          <a:chExt cx="0" cy="0"/>
        </a:xfrm>
      </p:grpSpPr>
      <p:grpSp>
        <p:nvGrpSpPr>
          <p:cNvPr id="2" name="Group 2"/>
          <p:cNvGrpSpPr/>
          <p:nvPr/>
        </p:nvGrpSpPr>
        <p:grpSpPr>
          <a:xfrm>
            <a:off x="1028700" y="3440258"/>
            <a:ext cx="2993842" cy="3463544"/>
            <a:chOff x="0" y="0"/>
            <a:chExt cx="919417" cy="1063664"/>
          </a:xfrm>
        </p:grpSpPr>
        <p:sp>
          <p:nvSpPr>
            <p:cNvPr id="3" name="Freeform 3"/>
            <p:cNvSpPr/>
            <p:nvPr/>
          </p:nvSpPr>
          <p:spPr>
            <a:xfrm>
              <a:off x="0" y="0"/>
              <a:ext cx="919417" cy="1063664"/>
            </a:xfrm>
            <a:custGeom>
              <a:avLst/>
              <a:gdLst/>
              <a:ahLst/>
              <a:cxnLst/>
              <a:rect l="l" t="t" r="r" b="b"/>
              <a:pathLst>
                <a:path w="919417" h="1063664">
                  <a:moveTo>
                    <a:pt x="62063" y="0"/>
                  </a:moveTo>
                  <a:lnTo>
                    <a:pt x="857355" y="0"/>
                  </a:lnTo>
                  <a:cubicBezTo>
                    <a:pt x="873815" y="0"/>
                    <a:pt x="889601" y="6539"/>
                    <a:pt x="901240" y="18178"/>
                  </a:cubicBezTo>
                  <a:cubicBezTo>
                    <a:pt x="912879" y="29817"/>
                    <a:pt x="919417" y="45603"/>
                    <a:pt x="919417" y="62063"/>
                  </a:cubicBezTo>
                  <a:lnTo>
                    <a:pt x="919417" y="1001601"/>
                  </a:lnTo>
                  <a:cubicBezTo>
                    <a:pt x="919417" y="1035878"/>
                    <a:pt x="891631" y="1063664"/>
                    <a:pt x="857355" y="1063664"/>
                  </a:cubicBezTo>
                  <a:lnTo>
                    <a:pt x="62063" y="1063664"/>
                  </a:lnTo>
                  <a:cubicBezTo>
                    <a:pt x="27786" y="1063664"/>
                    <a:pt x="0" y="1035878"/>
                    <a:pt x="0" y="1001601"/>
                  </a:cubicBezTo>
                  <a:lnTo>
                    <a:pt x="0" y="62063"/>
                  </a:lnTo>
                  <a:cubicBezTo>
                    <a:pt x="0" y="27786"/>
                    <a:pt x="27786" y="0"/>
                    <a:pt x="62063" y="0"/>
                  </a:cubicBezTo>
                  <a:close/>
                </a:path>
              </a:pathLst>
            </a:custGeom>
            <a:solidFill>
              <a:srgbClr val="FFFFFF"/>
            </a:solidFill>
          </p:spPr>
        </p:sp>
        <p:sp>
          <p:nvSpPr>
            <p:cNvPr id="4" name="TextBox 4"/>
            <p:cNvSpPr txBox="1"/>
            <p:nvPr/>
          </p:nvSpPr>
          <p:spPr>
            <a:xfrm>
              <a:off x="0" y="-57150"/>
              <a:ext cx="919417" cy="1120814"/>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14293010" y="3440258"/>
            <a:ext cx="2993842" cy="3463544"/>
            <a:chOff x="0" y="0"/>
            <a:chExt cx="919417" cy="1063664"/>
          </a:xfrm>
        </p:grpSpPr>
        <p:sp>
          <p:nvSpPr>
            <p:cNvPr id="6" name="Freeform 6"/>
            <p:cNvSpPr/>
            <p:nvPr/>
          </p:nvSpPr>
          <p:spPr>
            <a:xfrm>
              <a:off x="0" y="0"/>
              <a:ext cx="919417" cy="1063664"/>
            </a:xfrm>
            <a:custGeom>
              <a:avLst/>
              <a:gdLst/>
              <a:ahLst/>
              <a:cxnLst/>
              <a:rect l="l" t="t" r="r" b="b"/>
              <a:pathLst>
                <a:path w="919417" h="1063664">
                  <a:moveTo>
                    <a:pt x="62063" y="0"/>
                  </a:moveTo>
                  <a:lnTo>
                    <a:pt x="857355" y="0"/>
                  </a:lnTo>
                  <a:cubicBezTo>
                    <a:pt x="873815" y="0"/>
                    <a:pt x="889601" y="6539"/>
                    <a:pt x="901240" y="18178"/>
                  </a:cubicBezTo>
                  <a:cubicBezTo>
                    <a:pt x="912879" y="29817"/>
                    <a:pt x="919417" y="45603"/>
                    <a:pt x="919417" y="62063"/>
                  </a:cubicBezTo>
                  <a:lnTo>
                    <a:pt x="919417" y="1001601"/>
                  </a:lnTo>
                  <a:cubicBezTo>
                    <a:pt x="919417" y="1035878"/>
                    <a:pt x="891631" y="1063664"/>
                    <a:pt x="857355" y="1063664"/>
                  </a:cubicBezTo>
                  <a:lnTo>
                    <a:pt x="62063" y="1063664"/>
                  </a:lnTo>
                  <a:cubicBezTo>
                    <a:pt x="27786" y="1063664"/>
                    <a:pt x="0" y="1035878"/>
                    <a:pt x="0" y="1001601"/>
                  </a:cubicBezTo>
                  <a:lnTo>
                    <a:pt x="0" y="62063"/>
                  </a:lnTo>
                  <a:cubicBezTo>
                    <a:pt x="0" y="27786"/>
                    <a:pt x="27786" y="0"/>
                    <a:pt x="62063" y="0"/>
                  </a:cubicBezTo>
                  <a:close/>
                </a:path>
              </a:pathLst>
            </a:custGeom>
            <a:solidFill>
              <a:srgbClr val="FFFFFF"/>
            </a:solidFill>
          </p:spPr>
        </p:sp>
        <p:sp>
          <p:nvSpPr>
            <p:cNvPr id="7" name="TextBox 7"/>
            <p:cNvSpPr txBox="1"/>
            <p:nvPr/>
          </p:nvSpPr>
          <p:spPr>
            <a:xfrm>
              <a:off x="0" y="-57150"/>
              <a:ext cx="919417" cy="1120814"/>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4337890" y="4481772"/>
            <a:ext cx="2993842" cy="3463544"/>
            <a:chOff x="0" y="0"/>
            <a:chExt cx="919417" cy="1063664"/>
          </a:xfrm>
        </p:grpSpPr>
        <p:sp>
          <p:nvSpPr>
            <p:cNvPr id="9" name="Freeform 9"/>
            <p:cNvSpPr/>
            <p:nvPr/>
          </p:nvSpPr>
          <p:spPr>
            <a:xfrm>
              <a:off x="0" y="0"/>
              <a:ext cx="919417" cy="1063664"/>
            </a:xfrm>
            <a:custGeom>
              <a:avLst/>
              <a:gdLst/>
              <a:ahLst/>
              <a:cxnLst/>
              <a:rect l="l" t="t" r="r" b="b"/>
              <a:pathLst>
                <a:path w="919417" h="1063664">
                  <a:moveTo>
                    <a:pt x="62063" y="0"/>
                  </a:moveTo>
                  <a:lnTo>
                    <a:pt x="857355" y="0"/>
                  </a:lnTo>
                  <a:cubicBezTo>
                    <a:pt x="873815" y="0"/>
                    <a:pt x="889601" y="6539"/>
                    <a:pt x="901240" y="18178"/>
                  </a:cubicBezTo>
                  <a:cubicBezTo>
                    <a:pt x="912879" y="29817"/>
                    <a:pt x="919417" y="45603"/>
                    <a:pt x="919417" y="62063"/>
                  </a:cubicBezTo>
                  <a:lnTo>
                    <a:pt x="919417" y="1001601"/>
                  </a:lnTo>
                  <a:cubicBezTo>
                    <a:pt x="919417" y="1035878"/>
                    <a:pt x="891631" y="1063664"/>
                    <a:pt x="857355" y="1063664"/>
                  </a:cubicBezTo>
                  <a:lnTo>
                    <a:pt x="62063" y="1063664"/>
                  </a:lnTo>
                  <a:cubicBezTo>
                    <a:pt x="27786" y="1063664"/>
                    <a:pt x="0" y="1035878"/>
                    <a:pt x="0" y="1001601"/>
                  </a:cubicBezTo>
                  <a:lnTo>
                    <a:pt x="0" y="62063"/>
                  </a:lnTo>
                  <a:cubicBezTo>
                    <a:pt x="0" y="27786"/>
                    <a:pt x="27786" y="0"/>
                    <a:pt x="62063" y="0"/>
                  </a:cubicBezTo>
                  <a:close/>
                </a:path>
              </a:pathLst>
            </a:custGeom>
            <a:solidFill>
              <a:srgbClr val="FFFFFF"/>
            </a:solidFill>
          </p:spPr>
        </p:sp>
        <p:sp>
          <p:nvSpPr>
            <p:cNvPr id="10" name="TextBox 10"/>
            <p:cNvSpPr txBox="1"/>
            <p:nvPr/>
          </p:nvSpPr>
          <p:spPr>
            <a:xfrm>
              <a:off x="0" y="-57150"/>
              <a:ext cx="919417" cy="1120814"/>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7648102" y="5315210"/>
            <a:ext cx="2993842" cy="3463544"/>
            <a:chOff x="0" y="0"/>
            <a:chExt cx="919417" cy="1063664"/>
          </a:xfrm>
        </p:grpSpPr>
        <p:sp>
          <p:nvSpPr>
            <p:cNvPr id="12" name="Freeform 12"/>
            <p:cNvSpPr/>
            <p:nvPr/>
          </p:nvSpPr>
          <p:spPr>
            <a:xfrm>
              <a:off x="0" y="0"/>
              <a:ext cx="919417" cy="1063664"/>
            </a:xfrm>
            <a:custGeom>
              <a:avLst/>
              <a:gdLst/>
              <a:ahLst/>
              <a:cxnLst/>
              <a:rect l="l" t="t" r="r" b="b"/>
              <a:pathLst>
                <a:path w="919417" h="1063664">
                  <a:moveTo>
                    <a:pt x="62063" y="0"/>
                  </a:moveTo>
                  <a:lnTo>
                    <a:pt x="857355" y="0"/>
                  </a:lnTo>
                  <a:cubicBezTo>
                    <a:pt x="873815" y="0"/>
                    <a:pt x="889601" y="6539"/>
                    <a:pt x="901240" y="18178"/>
                  </a:cubicBezTo>
                  <a:cubicBezTo>
                    <a:pt x="912879" y="29817"/>
                    <a:pt x="919417" y="45603"/>
                    <a:pt x="919417" y="62063"/>
                  </a:cubicBezTo>
                  <a:lnTo>
                    <a:pt x="919417" y="1001601"/>
                  </a:lnTo>
                  <a:cubicBezTo>
                    <a:pt x="919417" y="1035878"/>
                    <a:pt x="891631" y="1063664"/>
                    <a:pt x="857355" y="1063664"/>
                  </a:cubicBezTo>
                  <a:lnTo>
                    <a:pt x="62063" y="1063664"/>
                  </a:lnTo>
                  <a:cubicBezTo>
                    <a:pt x="27786" y="1063664"/>
                    <a:pt x="0" y="1035878"/>
                    <a:pt x="0" y="1001601"/>
                  </a:cubicBezTo>
                  <a:lnTo>
                    <a:pt x="0" y="62063"/>
                  </a:lnTo>
                  <a:cubicBezTo>
                    <a:pt x="0" y="27786"/>
                    <a:pt x="27786" y="0"/>
                    <a:pt x="62063" y="0"/>
                  </a:cubicBezTo>
                  <a:close/>
                </a:path>
              </a:pathLst>
            </a:custGeom>
            <a:solidFill>
              <a:srgbClr val="FFFFFF"/>
            </a:solidFill>
          </p:spPr>
        </p:sp>
        <p:sp>
          <p:nvSpPr>
            <p:cNvPr id="13" name="TextBox 13"/>
            <p:cNvSpPr txBox="1"/>
            <p:nvPr/>
          </p:nvSpPr>
          <p:spPr>
            <a:xfrm>
              <a:off x="0" y="-57150"/>
              <a:ext cx="919417" cy="1120814"/>
            </a:xfrm>
            <a:prstGeom prst="rect">
              <a:avLst/>
            </a:prstGeom>
          </p:spPr>
          <p:txBody>
            <a:bodyPr lIns="50800" tIns="50800" rIns="50800" bIns="50800" rtlCol="0" anchor="ctr"/>
            <a:lstStyle/>
            <a:p>
              <a:pPr algn="ctr">
                <a:lnSpc>
                  <a:spcPts val="2659"/>
                </a:lnSpc>
              </a:pPr>
              <a:endParaRPr/>
            </a:p>
          </p:txBody>
        </p:sp>
      </p:grpSp>
      <p:grpSp>
        <p:nvGrpSpPr>
          <p:cNvPr id="14" name="Group 14"/>
          <p:cNvGrpSpPr/>
          <p:nvPr/>
        </p:nvGrpSpPr>
        <p:grpSpPr>
          <a:xfrm>
            <a:off x="10956269" y="4481772"/>
            <a:ext cx="2993842" cy="3463544"/>
            <a:chOff x="0" y="0"/>
            <a:chExt cx="919417" cy="1063664"/>
          </a:xfrm>
        </p:grpSpPr>
        <p:sp>
          <p:nvSpPr>
            <p:cNvPr id="15" name="Freeform 15"/>
            <p:cNvSpPr/>
            <p:nvPr/>
          </p:nvSpPr>
          <p:spPr>
            <a:xfrm>
              <a:off x="0" y="0"/>
              <a:ext cx="919417" cy="1063664"/>
            </a:xfrm>
            <a:custGeom>
              <a:avLst/>
              <a:gdLst/>
              <a:ahLst/>
              <a:cxnLst/>
              <a:rect l="l" t="t" r="r" b="b"/>
              <a:pathLst>
                <a:path w="919417" h="1063664">
                  <a:moveTo>
                    <a:pt x="62063" y="0"/>
                  </a:moveTo>
                  <a:lnTo>
                    <a:pt x="857355" y="0"/>
                  </a:lnTo>
                  <a:cubicBezTo>
                    <a:pt x="873815" y="0"/>
                    <a:pt x="889601" y="6539"/>
                    <a:pt x="901240" y="18178"/>
                  </a:cubicBezTo>
                  <a:cubicBezTo>
                    <a:pt x="912879" y="29817"/>
                    <a:pt x="919417" y="45603"/>
                    <a:pt x="919417" y="62063"/>
                  </a:cubicBezTo>
                  <a:lnTo>
                    <a:pt x="919417" y="1001601"/>
                  </a:lnTo>
                  <a:cubicBezTo>
                    <a:pt x="919417" y="1035878"/>
                    <a:pt x="891631" y="1063664"/>
                    <a:pt x="857355" y="1063664"/>
                  </a:cubicBezTo>
                  <a:lnTo>
                    <a:pt x="62063" y="1063664"/>
                  </a:lnTo>
                  <a:cubicBezTo>
                    <a:pt x="27786" y="1063664"/>
                    <a:pt x="0" y="1035878"/>
                    <a:pt x="0" y="1001601"/>
                  </a:cubicBezTo>
                  <a:lnTo>
                    <a:pt x="0" y="62063"/>
                  </a:lnTo>
                  <a:cubicBezTo>
                    <a:pt x="0" y="27786"/>
                    <a:pt x="27786" y="0"/>
                    <a:pt x="62063" y="0"/>
                  </a:cubicBezTo>
                  <a:close/>
                </a:path>
              </a:pathLst>
            </a:custGeom>
            <a:solidFill>
              <a:srgbClr val="FFFFFF"/>
            </a:solidFill>
          </p:spPr>
        </p:sp>
        <p:sp>
          <p:nvSpPr>
            <p:cNvPr id="16" name="TextBox 16"/>
            <p:cNvSpPr txBox="1"/>
            <p:nvPr/>
          </p:nvSpPr>
          <p:spPr>
            <a:xfrm>
              <a:off x="0" y="-57150"/>
              <a:ext cx="919417" cy="1120814"/>
            </a:xfrm>
            <a:prstGeom prst="rect">
              <a:avLst/>
            </a:prstGeom>
          </p:spPr>
          <p:txBody>
            <a:bodyPr lIns="50800" tIns="50800" rIns="50800" bIns="50800" rtlCol="0" anchor="ctr"/>
            <a:lstStyle/>
            <a:p>
              <a:pPr algn="ctr">
                <a:lnSpc>
                  <a:spcPts val="2659"/>
                </a:lnSpc>
              </a:pPr>
              <a:endParaRPr/>
            </a:p>
          </p:txBody>
        </p:sp>
      </p:grpSp>
      <p:grpSp>
        <p:nvGrpSpPr>
          <p:cNvPr id="17" name="Group 17"/>
          <p:cNvGrpSpPr/>
          <p:nvPr/>
        </p:nvGrpSpPr>
        <p:grpSpPr>
          <a:xfrm>
            <a:off x="1739831" y="3079827"/>
            <a:ext cx="1571580" cy="1571580"/>
            <a:chOff x="0" y="0"/>
            <a:chExt cx="812800" cy="812800"/>
          </a:xfrm>
        </p:grpSpPr>
        <p:sp>
          <p:nvSpPr>
            <p:cNvPr id="18"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131A"/>
            </a:solidFill>
          </p:spPr>
        </p:sp>
        <p:sp>
          <p:nvSpPr>
            <p:cNvPr id="19" name="TextBox 19"/>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0" name="Group 20"/>
          <p:cNvGrpSpPr/>
          <p:nvPr/>
        </p:nvGrpSpPr>
        <p:grpSpPr>
          <a:xfrm>
            <a:off x="15004141" y="3079827"/>
            <a:ext cx="1571580" cy="1571580"/>
            <a:chOff x="0" y="0"/>
            <a:chExt cx="812800" cy="812800"/>
          </a:xfrm>
        </p:grpSpPr>
        <p:sp>
          <p:nvSpPr>
            <p:cNvPr id="21" name="Freeform 2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131A"/>
            </a:solidFill>
          </p:spPr>
        </p:sp>
        <p:sp>
          <p:nvSpPr>
            <p:cNvPr id="22" name="TextBox 22"/>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3" name="Group 23"/>
          <p:cNvGrpSpPr/>
          <p:nvPr/>
        </p:nvGrpSpPr>
        <p:grpSpPr>
          <a:xfrm>
            <a:off x="5049020" y="4077374"/>
            <a:ext cx="1571580" cy="1571580"/>
            <a:chOff x="0" y="0"/>
            <a:chExt cx="812800" cy="812800"/>
          </a:xfrm>
        </p:grpSpPr>
        <p:sp>
          <p:nvSpPr>
            <p:cNvPr id="24" name="Freeform 2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131A"/>
            </a:solidFill>
          </p:spPr>
        </p:sp>
        <p:sp>
          <p:nvSpPr>
            <p:cNvPr id="25" name="TextBox 25"/>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6" name="Group 26"/>
          <p:cNvGrpSpPr/>
          <p:nvPr/>
        </p:nvGrpSpPr>
        <p:grpSpPr>
          <a:xfrm>
            <a:off x="8359233" y="4863164"/>
            <a:ext cx="1571580" cy="1571580"/>
            <a:chOff x="0" y="0"/>
            <a:chExt cx="812800" cy="812800"/>
          </a:xfrm>
        </p:grpSpPr>
        <p:sp>
          <p:nvSpPr>
            <p:cNvPr id="27" name="Freeform 2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131A"/>
            </a:solidFill>
          </p:spPr>
        </p:sp>
        <p:sp>
          <p:nvSpPr>
            <p:cNvPr id="28" name="TextBox 28"/>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grpSp>
        <p:nvGrpSpPr>
          <p:cNvPr id="29" name="Group 29"/>
          <p:cNvGrpSpPr/>
          <p:nvPr/>
        </p:nvGrpSpPr>
        <p:grpSpPr>
          <a:xfrm>
            <a:off x="11667399" y="4077374"/>
            <a:ext cx="1571580" cy="1571580"/>
            <a:chOff x="0" y="0"/>
            <a:chExt cx="812800" cy="812800"/>
          </a:xfrm>
        </p:grpSpPr>
        <p:sp>
          <p:nvSpPr>
            <p:cNvPr id="30" name="Freeform 30"/>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0131A"/>
            </a:solidFill>
          </p:spPr>
        </p:sp>
        <p:sp>
          <p:nvSpPr>
            <p:cNvPr id="31" name="TextBox 31"/>
            <p:cNvSpPr txBox="1"/>
            <p:nvPr/>
          </p:nvSpPr>
          <p:spPr>
            <a:xfrm>
              <a:off x="76200" y="19050"/>
              <a:ext cx="660400" cy="717550"/>
            </a:xfrm>
            <a:prstGeom prst="rect">
              <a:avLst/>
            </a:prstGeom>
          </p:spPr>
          <p:txBody>
            <a:bodyPr lIns="50800" tIns="50800" rIns="50800" bIns="50800" rtlCol="0" anchor="ctr"/>
            <a:lstStyle/>
            <a:p>
              <a:pPr algn="ctr">
                <a:lnSpc>
                  <a:spcPts val="2659"/>
                </a:lnSpc>
              </a:pPr>
              <a:endParaRPr/>
            </a:p>
          </p:txBody>
        </p:sp>
      </p:grpSp>
      <p:sp>
        <p:nvSpPr>
          <p:cNvPr id="32" name="Freeform 32"/>
          <p:cNvSpPr/>
          <p:nvPr/>
        </p:nvSpPr>
        <p:spPr>
          <a:xfrm>
            <a:off x="2135641" y="3369980"/>
            <a:ext cx="793019" cy="991274"/>
          </a:xfrm>
          <a:custGeom>
            <a:avLst/>
            <a:gdLst/>
            <a:ahLst/>
            <a:cxnLst/>
            <a:rect l="l" t="t" r="r" b="b"/>
            <a:pathLst>
              <a:path w="793019" h="991274">
                <a:moveTo>
                  <a:pt x="0" y="0"/>
                </a:moveTo>
                <a:lnTo>
                  <a:pt x="793020" y="0"/>
                </a:lnTo>
                <a:lnTo>
                  <a:pt x="793020" y="991274"/>
                </a:lnTo>
                <a:lnTo>
                  <a:pt x="0" y="99127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3" name="Freeform 33"/>
          <p:cNvSpPr/>
          <p:nvPr/>
        </p:nvSpPr>
        <p:spPr>
          <a:xfrm>
            <a:off x="5319459" y="4379671"/>
            <a:ext cx="1030703" cy="966987"/>
          </a:xfrm>
          <a:custGeom>
            <a:avLst/>
            <a:gdLst/>
            <a:ahLst/>
            <a:cxnLst/>
            <a:rect l="l" t="t" r="r" b="b"/>
            <a:pathLst>
              <a:path w="1030703" h="966987">
                <a:moveTo>
                  <a:pt x="0" y="0"/>
                </a:moveTo>
                <a:lnTo>
                  <a:pt x="1030703" y="0"/>
                </a:lnTo>
                <a:lnTo>
                  <a:pt x="1030703" y="966987"/>
                </a:lnTo>
                <a:lnTo>
                  <a:pt x="0" y="96698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34" name="Freeform 34"/>
          <p:cNvSpPr/>
          <p:nvPr/>
        </p:nvSpPr>
        <p:spPr>
          <a:xfrm>
            <a:off x="8618508" y="5143500"/>
            <a:ext cx="1053030" cy="1010909"/>
          </a:xfrm>
          <a:custGeom>
            <a:avLst/>
            <a:gdLst/>
            <a:ahLst/>
            <a:cxnLst/>
            <a:rect l="l" t="t" r="r" b="b"/>
            <a:pathLst>
              <a:path w="1053030" h="1010909">
                <a:moveTo>
                  <a:pt x="0" y="0"/>
                </a:moveTo>
                <a:lnTo>
                  <a:pt x="1053030" y="0"/>
                </a:lnTo>
                <a:lnTo>
                  <a:pt x="1053030" y="1010909"/>
                </a:lnTo>
                <a:lnTo>
                  <a:pt x="0" y="1010909"/>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35" name="Freeform 35"/>
          <p:cNvSpPr/>
          <p:nvPr/>
        </p:nvSpPr>
        <p:spPr>
          <a:xfrm>
            <a:off x="11977378" y="4367527"/>
            <a:ext cx="951623" cy="991274"/>
          </a:xfrm>
          <a:custGeom>
            <a:avLst/>
            <a:gdLst/>
            <a:ahLst/>
            <a:cxnLst/>
            <a:rect l="l" t="t" r="r" b="b"/>
            <a:pathLst>
              <a:path w="951623" h="991274">
                <a:moveTo>
                  <a:pt x="0" y="0"/>
                </a:moveTo>
                <a:lnTo>
                  <a:pt x="951623" y="0"/>
                </a:lnTo>
                <a:lnTo>
                  <a:pt x="951623" y="991275"/>
                </a:lnTo>
                <a:lnTo>
                  <a:pt x="0" y="99127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6" name="Freeform 36"/>
          <p:cNvSpPr/>
          <p:nvPr/>
        </p:nvSpPr>
        <p:spPr>
          <a:xfrm>
            <a:off x="15270154" y="3404965"/>
            <a:ext cx="1039554" cy="921305"/>
          </a:xfrm>
          <a:custGeom>
            <a:avLst/>
            <a:gdLst/>
            <a:ahLst/>
            <a:cxnLst/>
            <a:rect l="l" t="t" r="r" b="b"/>
            <a:pathLst>
              <a:path w="1039554" h="921305">
                <a:moveTo>
                  <a:pt x="0" y="0"/>
                </a:moveTo>
                <a:lnTo>
                  <a:pt x="1039554" y="0"/>
                </a:lnTo>
                <a:lnTo>
                  <a:pt x="1039554" y="921304"/>
                </a:lnTo>
                <a:lnTo>
                  <a:pt x="0" y="92130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37" name="TextBox 37"/>
          <p:cNvSpPr txBox="1"/>
          <p:nvPr/>
        </p:nvSpPr>
        <p:spPr>
          <a:xfrm>
            <a:off x="1028700" y="933450"/>
            <a:ext cx="2982827" cy="592090"/>
          </a:xfrm>
          <a:prstGeom prst="rect">
            <a:avLst/>
          </a:prstGeom>
        </p:spPr>
        <p:txBody>
          <a:bodyPr lIns="0" tIns="0" rIns="0" bIns="0" rtlCol="0" anchor="t">
            <a:spAutoFit/>
          </a:bodyPr>
          <a:lstStyle/>
          <a:p>
            <a:pPr>
              <a:lnSpc>
                <a:spcPts val="4640"/>
              </a:lnSpc>
              <a:spcBef>
                <a:spcPct val="0"/>
              </a:spcBef>
            </a:pPr>
            <a:r>
              <a:rPr lang="en-US" sz="3314">
                <a:solidFill>
                  <a:srgbClr val="FFFFFF"/>
                </a:solidFill>
                <a:latin typeface="Poppins"/>
              </a:rPr>
              <a:t>Information</a:t>
            </a:r>
          </a:p>
        </p:txBody>
      </p:sp>
      <p:sp>
        <p:nvSpPr>
          <p:cNvPr id="38" name="TextBox 38"/>
          <p:cNvSpPr txBox="1"/>
          <p:nvPr/>
        </p:nvSpPr>
        <p:spPr>
          <a:xfrm>
            <a:off x="1028700" y="1361370"/>
            <a:ext cx="8819049" cy="1010285"/>
          </a:xfrm>
          <a:prstGeom prst="rect">
            <a:avLst/>
          </a:prstGeom>
        </p:spPr>
        <p:txBody>
          <a:bodyPr lIns="0" tIns="0" rIns="0" bIns="0" rtlCol="0" anchor="t">
            <a:spAutoFit/>
          </a:bodyPr>
          <a:lstStyle/>
          <a:p>
            <a:pPr>
              <a:lnSpc>
                <a:spcPts val="7840"/>
              </a:lnSpc>
              <a:spcBef>
                <a:spcPct val="0"/>
              </a:spcBef>
            </a:pPr>
            <a:r>
              <a:rPr lang="en-US" sz="5600" spc="-84">
                <a:solidFill>
                  <a:srgbClr val="FFFFFF"/>
                </a:solidFill>
                <a:latin typeface="Poppins Bold"/>
              </a:rPr>
              <a:t>Implementing The Plan</a:t>
            </a:r>
          </a:p>
        </p:txBody>
      </p:sp>
      <p:sp>
        <p:nvSpPr>
          <p:cNvPr id="39" name="TextBox 39"/>
          <p:cNvSpPr txBox="1"/>
          <p:nvPr/>
        </p:nvSpPr>
        <p:spPr>
          <a:xfrm>
            <a:off x="1040737" y="4834589"/>
            <a:ext cx="2982827" cy="1171575"/>
          </a:xfrm>
          <a:prstGeom prst="rect">
            <a:avLst/>
          </a:prstGeom>
        </p:spPr>
        <p:txBody>
          <a:bodyPr lIns="0" tIns="0" rIns="0" bIns="0" rtlCol="0" anchor="t">
            <a:spAutoFit/>
          </a:bodyPr>
          <a:lstStyle/>
          <a:p>
            <a:pPr algn="ctr">
              <a:lnSpc>
                <a:spcPts val="3007"/>
              </a:lnSpc>
            </a:pPr>
            <a:r>
              <a:rPr lang="en-US" sz="2506">
                <a:solidFill>
                  <a:srgbClr val="560216"/>
                </a:solidFill>
                <a:latin typeface="Poppins Semi-Bold"/>
              </a:rPr>
              <a:t>Allocate adequate resources</a:t>
            </a:r>
          </a:p>
        </p:txBody>
      </p:sp>
      <p:sp>
        <p:nvSpPr>
          <p:cNvPr id="40" name="TextBox 40"/>
          <p:cNvSpPr txBox="1"/>
          <p:nvPr/>
        </p:nvSpPr>
        <p:spPr>
          <a:xfrm>
            <a:off x="14596856" y="4834589"/>
            <a:ext cx="2342060" cy="1171575"/>
          </a:xfrm>
          <a:prstGeom prst="rect">
            <a:avLst/>
          </a:prstGeom>
        </p:spPr>
        <p:txBody>
          <a:bodyPr lIns="0" tIns="0" rIns="0" bIns="0" rtlCol="0" anchor="t">
            <a:spAutoFit/>
          </a:bodyPr>
          <a:lstStyle/>
          <a:p>
            <a:pPr algn="ctr">
              <a:lnSpc>
                <a:spcPts val="3007"/>
              </a:lnSpc>
            </a:pPr>
            <a:r>
              <a:rPr lang="en-US" sz="2506">
                <a:solidFill>
                  <a:srgbClr val="560216"/>
                </a:solidFill>
                <a:latin typeface="Poppins Semi-Bold"/>
              </a:rPr>
              <a:t>Be agile and ready to adjust</a:t>
            </a:r>
          </a:p>
        </p:txBody>
      </p:sp>
      <p:sp>
        <p:nvSpPr>
          <p:cNvPr id="41" name="TextBox 41"/>
          <p:cNvSpPr txBox="1"/>
          <p:nvPr/>
        </p:nvSpPr>
        <p:spPr>
          <a:xfrm>
            <a:off x="4337890" y="5886405"/>
            <a:ext cx="2982827" cy="1171575"/>
          </a:xfrm>
          <a:prstGeom prst="rect">
            <a:avLst/>
          </a:prstGeom>
        </p:spPr>
        <p:txBody>
          <a:bodyPr lIns="0" tIns="0" rIns="0" bIns="0" rtlCol="0" anchor="t">
            <a:spAutoFit/>
          </a:bodyPr>
          <a:lstStyle/>
          <a:p>
            <a:pPr algn="ctr">
              <a:lnSpc>
                <a:spcPts val="3007"/>
              </a:lnSpc>
            </a:pPr>
            <a:r>
              <a:rPr lang="en-US" sz="2506">
                <a:solidFill>
                  <a:srgbClr val="560216"/>
                </a:solidFill>
                <a:latin typeface="Poppins Semi-Bold"/>
              </a:rPr>
              <a:t>Assign the team responsible for implementation</a:t>
            </a:r>
          </a:p>
        </p:txBody>
      </p:sp>
      <p:sp>
        <p:nvSpPr>
          <p:cNvPr id="42" name="TextBox 42"/>
          <p:cNvSpPr txBox="1"/>
          <p:nvPr/>
        </p:nvSpPr>
        <p:spPr>
          <a:xfrm>
            <a:off x="11125985" y="5886405"/>
            <a:ext cx="2662444" cy="1171575"/>
          </a:xfrm>
          <a:prstGeom prst="rect">
            <a:avLst/>
          </a:prstGeom>
        </p:spPr>
        <p:txBody>
          <a:bodyPr lIns="0" tIns="0" rIns="0" bIns="0" rtlCol="0" anchor="t">
            <a:spAutoFit/>
          </a:bodyPr>
          <a:lstStyle/>
          <a:p>
            <a:pPr algn="ctr">
              <a:lnSpc>
                <a:spcPts val="3007"/>
              </a:lnSpc>
            </a:pPr>
            <a:r>
              <a:rPr lang="en-US" sz="2506">
                <a:solidFill>
                  <a:srgbClr val="560216"/>
                </a:solidFill>
                <a:latin typeface="Poppins Semi-Bold"/>
              </a:rPr>
              <a:t>Watch your key performance measures</a:t>
            </a:r>
          </a:p>
        </p:txBody>
      </p:sp>
      <p:sp>
        <p:nvSpPr>
          <p:cNvPr id="43" name="TextBox 43"/>
          <p:cNvSpPr txBox="1"/>
          <p:nvPr/>
        </p:nvSpPr>
        <p:spPr>
          <a:xfrm>
            <a:off x="7819308" y="6686505"/>
            <a:ext cx="2662444" cy="1171575"/>
          </a:xfrm>
          <a:prstGeom prst="rect">
            <a:avLst/>
          </a:prstGeom>
        </p:spPr>
        <p:txBody>
          <a:bodyPr lIns="0" tIns="0" rIns="0" bIns="0" rtlCol="0" anchor="t">
            <a:spAutoFit/>
          </a:bodyPr>
          <a:lstStyle/>
          <a:p>
            <a:pPr algn="ctr">
              <a:lnSpc>
                <a:spcPts val="3007"/>
              </a:lnSpc>
            </a:pPr>
            <a:r>
              <a:rPr lang="en-US" sz="2506">
                <a:solidFill>
                  <a:srgbClr val="560216"/>
                </a:solidFill>
                <a:latin typeface="Poppins Semi-Bold"/>
              </a:rPr>
              <a:t>Schedule regular review meetings</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920816" y="3082963"/>
            <a:ext cx="22129631" cy="12048979"/>
            <a:chOff x="0" y="0"/>
            <a:chExt cx="5828380" cy="3173394"/>
          </a:xfrm>
        </p:grpSpPr>
        <p:sp>
          <p:nvSpPr>
            <p:cNvPr id="3" name="Freeform 3"/>
            <p:cNvSpPr/>
            <p:nvPr/>
          </p:nvSpPr>
          <p:spPr>
            <a:xfrm>
              <a:off x="0" y="0"/>
              <a:ext cx="5828380" cy="3173394"/>
            </a:xfrm>
            <a:custGeom>
              <a:avLst/>
              <a:gdLst/>
              <a:ahLst/>
              <a:cxnLst/>
              <a:rect l="l" t="t" r="r" b="b"/>
              <a:pathLst>
                <a:path w="5828380" h="3173394">
                  <a:moveTo>
                    <a:pt x="2914190" y="0"/>
                  </a:moveTo>
                  <a:cubicBezTo>
                    <a:pt x="1304727" y="0"/>
                    <a:pt x="0" y="710388"/>
                    <a:pt x="0" y="1586697"/>
                  </a:cubicBezTo>
                  <a:cubicBezTo>
                    <a:pt x="0" y="2463005"/>
                    <a:pt x="1304727" y="3173394"/>
                    <a:pt x="2914190" y="3173394"/>
                  </a:cubicBezTo>
                  <a:cubicBezTo>
                    <a:pt x="4523653" y="3173394"/>
                    <a:pt x="5828380" y="2463005"/>
                    <a:pt x="5828380" y="1586697"/>
                  </a:cubicBezTo>
                  <a:cubicBezTo>
                    <a:pt x="5828380" y="710388"/>
                    <a:pt x="4523653" y="0"/>
                    <a:pt x="2914190" y="0"/>
                  </a:cubicBezTo>
                  <a:close/>
                </a:path>
              </a:pathLst>
            </a:custGeom>
            <a:solidFill>
              <a:srgbClr val="871945"/>
            </a:solidFill>
          </p:spPr>
        </p:sp>
        <p:sp>
          <p:nvSpPr>
            <p:cNvPr id="4" name="TextBox 4"/>
            <p:cNvSpPr txBox="1"/>
            <p:nvPr/>
          </p:nvSpPr>
          <p:spPr>
            <a:xfrm>
              <a:off x="546411" y="221306"/>
              <a:ext cx="4735559" cy="2654582"/>
            </a:xfrm>
            <a:prstGeom prst="rect">
              <a:avLst/>
            </a:prstGeom>
          </p:spPr>
          <p:txBody>
            <a:bodyPr lIns="50800" tIns="50800" rIns="50800" bIns="50800" rtlCol="0" anchor="ctr"/>
            <a:lstStyle/>
            <a:p>
              <a:pPr algn="ctr">
                <a:lnSpc>
                  <a:spcPts val="3504"/>
                </a:lnSpc>
              </a:pPr>
              <a:endParaRPr/>
            </a:p>
          </p:txBody>
        </p:sp>
      </p:grpSp>
      <p:sp>
        <p:nvSpPr>
          <p:cNvPr id="5" name="Freeform 5"/>
          <p:cNvSpPr/>
          <p:nvPr/>
        </p:nvSpPr>
        <p:spPr>
          <a:xfrm>
            <a:off x="3207710" y="2596256"/>
            <a:ext cx="2582962" cy="2582962"/>
          </a:xfrm>
          <a:custGeom>
            <a:avLst/>
            <a:gdLst/>
            <a:ahLst/>
            <a:cxnLst/>
            <a:rect l="l" t="t" r="r" b="b"/>
            <a:pathLst>
              <a:path w="2582962" h="2582962">
                <a:moveTo>
                  <a:pt x="0" y="0"/>
                </a:moveTo>
                <a:lnTo>
                  <a:pt x="2582962" y="0"/>
                </a:lnTo>
                <a:lnTo>
                  <a:pt x="2582962" y="2582963"/>
                </a:lnTo>
                <a:lnTo>
                  <a:pt x="0" y="25829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6"/>
          <p:cNvGrpSpPr/>
          <p:nvPr/>
        </p:nvGrpSpPr>
        <p:grpSpPr>
          <a:xfrm>
            <a:off x="3429724" y="2818270"/>
            <a:ext cx="2138934" cy="2138934"/>
            <a:chOff x="0" y="0"/>
            <a:chExt cx="812800" cy="812800"/>
          </a:xfrm>
        </p:grpSpPr>
        <p:sp>
          <p:nvSpPr>
            <p:cNvPr id="7" name="Freeform 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7008"/>
            </a:solidFill>
          </p:spPr>
        </p:sp>
        <p:sp>
          <p:nvSpPr>
            <p:cNvPr id="8" name="TextBox 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9" name="Freeform 9"/>
          <p:cNvSpPr/>
          <p:nvPr/>
        </p:nvSpPr>
        <p:spPr>
          <a:xfrm>
            <a:off x="6133281" y="2560538"/>
            <a:ext cx="2582962" cy="2582962"/>
          </a:xfrm>
          <a:custGeom>
            <a:avLst/>
            <a:gdLst/>
            <a:ahLst/>
            <a:cxnLst/>
            <a:rect l="l" t="t" r="r" b="b"/>
            <a:pathLst>
              <a:path w="2582962" h="2582962">
                <a:moveTo>
                  <a:pt x="0" y="0"/>
                </a:moveTo>
                <a:lnTo>
                  <a:pt x="2582962" y="0"/>
                </a:lnTo>
                <a:lnTo>
                  <a:pt x="2582962" y="2582962"/>
                </a:lnTo>
                <a:lnTo>
                  <a:pt x="0" y="2582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0" name="Group 10"/>
          <p:cNvGrpSpPr/>
          <p:nvPr/>
        </p:nvGrpSpPr>
        <p:grpSpPr>
          <a:xfrm>
            <a:off x="6371001" y="2818270"/>
            <a:ext cx="2138934" cy="2138934"/>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7008"/>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3" name="Freeform 13"/>
          <p:cNvSpPr/>
          <p:nvPr/>
        </p:nvSpPr>
        <p:spPr>
          <a:xfrm>
            <a:off x="9090265" y="2596256"/>
            <a:ext cx="2582962" cy="2582962"/>
          </a:xfrm>
          <a:custGeom>
            <a:avLst/>
            <a:gdLst/>
            <a:ahLst/>
            <a:cxnLst/>
            <a:rect l="l" t="t" r="r" b="b"/>
            <a:pathLst>
              <a:path w="2582962" h="2582962">
                <a:moveTo>
                  <a:pt x="0" y="0"/>
                </a:moveTo>
                <a:lnTo>
                  <a:pt x="2582962" y="0"/>
                </a:lnTo>
                <a:lnTo>
                  <a:pt x="2582962" y="2582963"/>
                </a:lnTo>
                <a:lnTo>
                  <a:pt x="0" y="258296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4" name="Group 14"/>
          <p:cNvGrpSpPr/>
          <p:nvPr/>
        </p:nvGrpSpPr>
        <p:grpSpPr>
          <a:xfrm>
            <a:off x="9312279" y="2818270"/>
            <a:ext cx="2138934" cy="2138934"/>
            <a:chOff x="0" y="0"/>
            <a:chExt cx="812800" cy="812800"/>
          </a:xfrm>
        </p:grpSpPr>
        <p:sp>
          <p:nvSpPr>
            <p:cNvPr id="15" name="Freeform 1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7008"/>
            </a:solidFill>
          </p:spPr>
        </p:sp>
        <p:sp>
          <p:nvSpPr>
            <p:cNvPr id="16" name="TextBox 1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7" name="Freeform 17"/>
          <p:cNvSpPr/>
          <p:nvPr/>
        </p:nvSpPr>
        <p:spPr>
          <a:xfrm>
            <a:off x="12028457" y="2560538"/>
            <a:ext cx="2582962" cy="2582962"/>
          </a:xfrm>
          <a:custGeom>
            <a:avLst/>
            <a:gdLst/>
            <a:ahLst/>
            <a:cxnLst/>
            <a:rect l="l" t="t" r="r" b="b"/>
            <a:pathLst>
              <a:path w="2582962" h="2582962">
                <a:moveTo>
                  <a:pt x="0" y="0"/>
                </a:moveTo>
                <a:lnTo>
                  <a:pt x="2582962" y="0"/>
                </a:lnTo>
                <a:lnTo>
                  <a:pt x="2582962" y="2582962"/>
                </a:lnTo>
                <a:lnTo>
                  <a:pt x="0" y="25829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18" name="Group 18"/>
          <p:cNvGrpSpPr/>
          <p:nvPr/>
        </p:nvGrpSpPr>
        <p:grpSpPr>
          <a:xfrm>
            <a:off x="12253556" y="2818270"/>
            <a:ext cx="2138934" cy="2138934"/>
            <a:chOff x="0" y="0"/>
            <a:chExt cx="812800" cy="812800"/>
          </a:xfrm>
        </p:grpSpPr>
        <p:sp>
          <p:nvSpPr>
            <p:cNvPr id="19" name="Freeform 19"/>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C87008"/>
            </a:solidFill>
          </p:spPr>
        </p:sp>
        <p:sp>
          <p:nvSpPr>
            <p:cNvPr id="20" name="TextBox 20"/>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21" name="Freeform 21"/>
          <p:cNvSpPr/>
          <p:nvPr/>
        </p:nvSpPr>
        <p:spPr>
          <a:xfrm>
            <a:off x="3825052" y="3213598"/>
            <a:ext cx="1348279" cy="1348279"/>
          </a:xfrm>
          <a:custGeom>
            <a:avLst/>
            <a:gdLst/>
            <a:ahLst/>
            <a:cxnLst/>
            <a:rect l="l" t="t" r="r" b="b"/>
            <a:pathLst>
              <a:path w="1348279" h="1348279">
                <a:moveTo>
                  <a:pt x="0" y="0"/>
                </a:moveTo>
                <a:lnTo>
                  <a:pt x="1348279" y="0"/>
                </a:lnTo>
                <a:lnTo>
                  <a:pt x="1348279" y="1348279"/>
                </a:lnTo>
                <a:lnTo>
                  <a:pt x="0" y="1348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2" name="Freeform 22"/>
          <p:cNvSpPr/>
          <p:nvPr/>
        </p:nvSpPr>
        <p:spPr>
          <a:xfrm>
            <a:off x="6766329" y="3213598"/>
            <a:ext cx="1348279" cy="1348279"/>
          </a:xfrm>
          <a:custGeom>
            <a:avLst/>
            <a:gdLst/>
            <a:ahLst/>
            <a:cxnLst/>
            <a:rect l="l" t="t" r="r" b="b"/>
            <a:pathLst>
              <a:path w="1348279" h="1348279">
                <a:moveTo>
                  <a:pt x="0" y="0"/>
                </a:moveTo>
                <a:lnTo>
                  <a:pt x="1348279" y="0"/>
                </a:lnTo>
                <a:lnTo>
                  <a:pt x="1348279" y="1348279"/>
                </a:lnTo>
                <a:lnTo>
                  <a:pt x="0" y="1348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23"/>
          <p:cNvSpPr/>
          <p:nvPr/>
        </p:nvSpPr>
        <p:spPr>
          <a:xfrm>
            <a:off x="9707606" y="3213598"/>
            <a:ext cx="1348279" cy="1348279"/>
          </a:xfrm>
          <a:custGeom>
            <a:avLst/>
            <a:gdLst/>
            <a:ahLst/>
            <a:cxnLst/>
            <a:rect l="l" t="t" r="r" b="b"/>
            <a:pathLst>
              <a:path w="1348279" h="1348279">
                <a:moveTo>
                  <a:pt x="0" y="0"/>
                </a:moveTo>
                <a:lnTo>
                  <a:pt x="1348280" y="0"/>
                </a:lnTo>
                <a:lnTo>
                  <a:pt x="1348280" y="1348279"/>
                </a:lnTo>
                <a:lnTo>
                  <a:pt x="0" y="1348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Freeform 24"/>
          <p:cNvSpPr/>
          <p:nvPr/>
        </p:nvSpPr>
        <p:spPr>
          <a:xfrm>
            <a:off x="12648883" y="3213598"/>
            <a:ext cx="1348279" cy="1348279"/>
          </a:xfrm>
          <a:custGeom>
            <a:avLst/>
            <a:gdLst/>
            <a:ahLst/>
            <a:cxnLst/>
            <a:rect l="l" t="t" r="r" b="b"/>
            <a:pathLst>
              <a:path w="1348279" h="1348279">
                <a:moveTo>
                  <a:pt x="0" y="0"/>
                </a:moveTo>
                <a:lnTo>
                  <a:pt x="1348280" y="0"/>
                </a:lnTo>
                <a:lnTo>
                  <a:pt x="1348280" y="1348279"/>
                </a:lnTo>
                <a:lnTo>
                  <a:pt x="0" y="1348279"/>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TextBox 25"/>
          <p:cNvSpPr txBox="1"/>
          <p:nvPr/>
        </p:nvSpPr>
        <p:spPr>
          <a:xfrm>
            <a:off x="2611438" y="962025"/>
            <a:ext cx="13226565" cy="1033684"/>
          </a:xfrm>
          <a:prstGeom prst="rect">
            <a:avLst/>
          </a:prstGeom>
        </p:spPr>
        <p:txBody>
          <a:bodyPr lIns="0" tIns="0" rIns="0" bIns="0" rtlCol="0" anchor="t">
            <a:spAutoFit/>
          </a:bodyPr>
          <a:lstStyle/>
          <a:p>
            <a:pPr algn="ctr">
              <a:lnSpc>
                <a:spcPts val="7619"/>
              </a:lnSpc>
            </a:pPr>
            <a:r>
              <a:rPr lang="en-US" sz="6349">
                <a:solidFill>
                  <a:srgbClr val="871945"/>
                </a:solidFill>
                <a:latin typeface="Poppins Bold"/>
              </a:rPr>
              <a:t>Pillars Of Financial Planning</a:t>
            </a:r>
          </a:p>
        </p:txBody>
      </p:sp>
      <p:sp>
        <p:nvSpPr>
          <p:cNvPr id="26" name="TextBox 26"/>
          <p:cNvSpPr txBox="1"/>
          <p:nvPr/>
        </p:nvSpPr>
        <p:spPr>
          <a:xfrm>
            <a:off x="3323973" y="6471597"/>
            <a:ext cx="2350437" cy="2444770"/>
          </a:xfrm>
          <a:prstGeom prst="rect">
            <a:avLst/>
          </a:prstGeom>
        </p:spPr>
        <p:txBody>
          <a:bodyPr lIns="0" tIns="0" rIns="0" bIns="0" rtlCol="0" anchor="t">
            <a:spAutoFit/>
          </a:bodyPr>
          <a:lstStyle/>
          <a:p>
            <a:pPr algn="ctr">
              <a:lnSpc>
                <a:spcPts val="1939"/>
              </a:lnSpc>
              <a:spcBef>
                <a:spcPct val="0"/>
              </a:spcBef>
            </a:pPr>
            <a:r>
              <a:rPr lang="en-US" sz="1385">
                <a:solidFill>
                  <a:srgbClr val="FFFFFF"/>
                </a:solidFill>
                <a:latin typeface="Poppins Medium"/>
              </a:rPr>
              <a:t>Lorem ipsum dolor sit amet, consectetur adipiscing elit. In ultricies, justo eu ullamcorper dignissim, mauris mi efficitur nibh, sit amet faucibus erat urna sed magna. Morbi hendrerit arcu vel arcu feugiat, ut mollis sapien viverra. </a:t>
            </a:r>
          </a:p>
        </p:txBody>
      </p:sp>
      <p:sp>
        <p:nvSpPr>
          <p:cNvPr id="27" name="TextBox 27"/>
          <p:cNvSpPr txBox="1"/>
          <p:nvPr/>
        </p:nvSpPr>
        <p:spPr>
          <a:xfrm>
            <a:off x="3323973" y="5337184"/>
            <a:ext cx="2350437" cy="937036"/>
          </a:xfrm>
          <a:prstGeom prst="rect">
            <a:avLst/>
          </a:prstGeom>
        </p:spPr>
        <p:txBody>
          <a:bodyPr lIns="0" tIns="0" rIns="0" bIns="0" rtlCol="0" anchor="t">
            <a:spAutoFit/>
          </a:bodyPr>
          <a:lstStyle/>
          <a:p>
            <a:pPr algn="ctr">
              <a:lnSpc>
                <a:spcPts val="3740"/>
              </a:lnSpc>
              <a:spcBef>
                <a:spcPct val="0"/>
              </a:spcBef>
            </a:pPr>
            <a:r>
              <a:rPr lang="en-US" sz="2672">
                <a:solidFill>
                  <a:srgbClr val="FFFFFF"/>
                </a:solidFill>
                <a:latin typeface="Poppins Ultra-Bold"/>
              </a:rPr>
              <a:t>Managing Cash Flow</a:t>
            </a:r>
          </a:p>
        </p:txBody>
      </p:sp>
      <p:sp>
        <p:nvSpPr>
          <p:cNvPr id="28" name="TextBox 28"/>
          <p:cNvSpPr txBox="1"/>
          <p:nvPr/>
        </p:nvSpPr>
        <p:spPr>
          <a:xfrm>
            <a:off x="6224321" y="6471597"/>
            <a:ext cx="2400882" cy="2444770"/>
          </a:xfrm>
          <a:prstGeom prst="rect">
            <a:avLst/>
          </a:prstGeom>
        </p:spPr>
        <p:txBody>
          <a:bodyPr lIns="0" tIns="0" rIns="0" bIns="0" rtlCol="0" anchor="t">
            <a:spAutoFit/>
          </a:bodyPr>
          <a:lstStyle/>
          <a:p>
            <a:pPr algn="ctr">
              <a:lnSpc>
                <a:spcPts val="1939"/>
              </a:lnSpc>
              <a:spcBef>
                <a:spcPct val="0"/>
              </a:spcBef>
            </a:pPr>
            <a:r>
              <a:rPr lang="en-US" sz="1385">
                <a:solidFill>
                  <a:srgbClr val="FFFFFF"/>
                </a:solidFill>
                <a:latin typeface="Poppins Medium"/>
              </a:rPr>
              <a:t>Lorem ipsum dolor sit amet, consectetur adipiscing elit. In ultricies, justo eu ullamcorper dignissim, mauris mi efficitur nibh, sit amet faucibus erat urna sed magna. Morbi hendrerit arcu vel arcu feugiat, ut mollis sapien viverra. </a:t>
            </a:r>
          </a:p>
        </p:txBody>
      </p:sp>
      <p:sp>
        <p:nvSpPr>
          <p:cNvPr id="29" name="TextBox 29"/>
          <p:cNvSpPr txBox="1"/>
          <p:nvPr/>
        </p:nvSpPr>
        <p:spPr>
          <a:xfrm>
            <a:off x="6063248" y="5337184"/>
            <a:ext cx="2839290" cy="937036"/>
          </a:xfrm>
          <a:prstGeom prst="rect">
            <a:avLst/>
          </a:prstGeom>
        </p:spPr>
        <p:txBody>
          <a:bodyPr lIns="0" tIns="0" rIns="0" bIns="0" rtlCol="0" anchor="t">
            <a:spAutoFit/>
          </a:bodyPr>
          <a:lstStyle/>
          <a:p>
            <a:pPr algn="ctr">
              <a:lnSpc>
                <a:spcPts val="3740"/>
              </a:lnSpc>
              <a:spcBef>
                <a:spcPct val="0"/>
              </a:spcBef>
            </a:pPr>
            <a:r>
              <a:rPr lang="en-US" sz="2672">
                <a:solidFill>
                  <a:srgbClr val="FFFFFF"/>
                </a:solidFill>
                <a:latin typeface="Poppins Ultra-Bold"/>
              </a:rPr>
              <a:t>Accumulating Wealth</a:t>
            </a:r>
          </a:p>
        </p:txBody>
      </p:sp>
      <p:sp>
        <p:nvSpPr>
          <p:cNvPr id="30" name="TextBox 30"/>
          <p:cNvSpPr txBox="1"/>
          <p:nvPr/>
        </p:nvSpPr>
        <p:spPr>
          <a:xfrm>
            <a:off x="9206228" y="6471597"/>
            <a:ext cx="2400882" cy="2444770"/>
          </a:xfrm>
          <a:prstGeom prst="rect">
            <a:avLst/>
          </a:prstGeom>
        </p:spPr>
        <p:txBody>
          <a:bodyPr lIns="0" tIns="0" rIns="0" bIns="0" rtlCol="0" anchor="t">
            <a:spAutoFit/>
          </a:bodyPr>
          <a:lstStyle/>
          <a:p>
            <a:pPr algn="ctr">
              <a:lnSpc>
                <a:spcPts val="1939"/>
              </a:lnSpc>
              <a:spcBef>
                <a:spcPct val="0"/>
              </a:spcBef>
            </a:pPr>
            <a:r>
              <a:rPr lang="en-US" sz="1385">
                <a:solidFill>
                  <a:srgbClr val="FFFFFF"/>
                </a:solidFill>
                <a:latin typeface="Poppins Medium"/>
              </a:rPr>
              <a:t>Lorem ipsum dolor sit amet, consectetur adipiscing elit. In ultricies, justo eu ullamcorper dignissim, mauris mi efficitur nibh, sit amet faucibus erat urna sed magna. Morbi hendrerit arcu vel arcu feugiat, ut mollis sapien viverra. </a:t>
            </a:r>
          </a:p>
        </p:txBody>
      </p:sp>
      <p:sp>
        <p:nvSpPr>
          <p:cNvPr id="31" name="TextBox 31"/>
          <p:cNvSpPr txBox="1"/>
          <p:nvPr/>
        </p:nvSpPr>
        <p:spPr>
          <a:xfrm>
            <a:off x="9231451" y="5337184"/>
            <a:ext cx="2350437" cy="937036"/>
          </a:xfrm>
          <a:prstGeom prst="rect">
            <a:avLst/>
          </a:prstGeom>
        </p:spPr>
        <p:txBody>
          <a:bodyPr lIns="0" tIns="0" rIns="0" bIns="0" rtlCol="0" anchor="t">
            <a:spAutoFit/>
          </a:bodyPr>
          <a:lstStyle/>
          <a:p>
            <a:pPr algn="ctr">
              <a:lnSpc>
                <a:spcPts val="3740"/>
              </a:lnSpc>
              <a:spcBef>
                <a:spcPct val="0"/>
              </a:spcBef>
            </a:pPr>
            <a:r>
              <a:rPr lang="en-US" sz="2672">
                <a:solidFill>
                  <a:srgbClr val="FFFFFF"/>
                </a:solidFill>
                <a:latin typeface="Poppins Ultra-Bold"/>
              </a:rPr>
              <a:t>Managing Income Task</a:t>
            </a:r>
          </a:p>
        </p:txBody>
      </p:sp>
      <p:sp>
        <p:nvSpPr>
          <p:cNvPr id="32" name="TextBox 32"/>
          <p:cNvSpPr txBox="1"/>
          <p:nvPr/>
        </p:nvSpPr>
        <p:spPr>
          <a:xfrm>
            <a:off x="12235760" y="6471597"/>
            <a:ext cx="2400882" cy="2444770"/>
          </a:xfrm>
          <a:prstGeom prst="rect">
            <a:avLst/>
          </a:prstGeom>
        </p:spPr>
        <p:txBody>
          <a:bodyPr lIns="0" tIns="0" rIns="0" bIns="0" rtlCol="0" anchor="t">
            <a:spAutoFit/>
          </a:bodyPr>
          <a:lstStyle/>
          <a:p>
            <a:pPr algn="ctr">
              <a:lnSpc>
                <a:spcPts val="1939"/>
              </a:lnSpc>
              <a:spcBef>
                <a:spcPct val="0"/>
              </a:spcBef>
            </a:pPr>
            <a:r>
              <a:rPr lang="en-US" sz="1385">
                <a:solidFill>
                  <a:srgbClr val="FFFFFF"/>
                </a:solidFill>
                <a:latin typeface="Poppins Medium"/>
              </a:rPr>
              <a:t>Lorem ipsum dolor sit amet, consectetur adipiscing elit. In ultricies, justo eu ullamcorper dignissim, mauris mi efficitur nibh, sit amet faucibus erat urna sed magna. Morbi hendrerit arcu vel arcu feugiat, ut mollis sapien viverra. </a:t>
            </a:r>
          </a:p>
        </p:txBody>
      </p:sp>
      <p:sp>
        <p:nvSpPr>
          <p:cNvPr id="33" name="TextBox 33"/>
          <p:cNvSpPr txBox="1"/>
          <p:nvPr/>
        </p:nvSpPr>
        <p:spPr>
          <a:xfrm>
            <a:off x="12260983" y="5337184"/>
            <a:ext cx="2350437" cy="937036"/>
          </a:xfrm>
          <a:prstGeom prst="rect">
            <a:avLst/>
          </a:prstGeom>
        </p:spPr>
        <p:txBody>
          <a:bodyPr lIns="0" tIns="0" rIns="0" bIns="0" rtlCol="0" anchor="t">
            <a:spAutoFit/>
          </a:bodyPr>
          <a:lstStyle/>
          <a:p>
            <a:pPr algn="ctr">
              <a:lnSpc>
                <a:spcPts val="3740"/>
              </a:lnSpc>
              <a:spcBef>
                <a:spcPct val="0"/>
              </a:spcBef>
            </a:pPr>
            <a:r>
              <a:rPr lang="en-US" sz="2672">
                <a:solidFill>
                  <a:srgbClr val="FFFFFF"/>
                </a:solidFill>
                <a:latin typeface="Poppins Ultra-Bold"/>
              </a:rPr>
              <a:t>Planning Income</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2"/>
          <p:cNvSpPr txBox="1"/>
          <p:nvPr/>
        </p:nvSpPr>
        <p:spPr>
          <a:xfrm>
            <a:off x="1028700" y="624920"/>
            <a:ext cx="6924336" cy="1710831"/>
          </a:xfrm>
          <a:prstGeom prst="rect">
            <a:avLst/>
          </a:prstGeom>
        </p:spPr>
        <p:txBody>
          <a:bodyPr lIns="0" tIns="0" rIns="0" bIns="0" rtlCol="0" anchor="t">
            <a:spAutoFit/>
          </a:bodyPr>
          <a:lstStyle/>
          <a:p>
            <a:pPr>
              <a:lnSpc>
                <a:spcPts val="6586"/>
              </a:lnSpc>
            </a:pPr>
            <a:r>
              <a:rPr lang="en-US" sz="5488">
                <a:solidFill>
                  <a:srgbClr val="871945"/>
                </a:solidFill>
                <a:latin typeface="Poppins Bold"/>
              </a:rPr>
              <a:t>Elements Of Financial Planning</a:t>
            </a:r>
          </a:p>
        </p:txBody>
      </p:sp>
      <p:sp>
        <p:nvSpPr>
          <p:cNvPr id="3" name="Freeform 3"/>
          <p:cNvSpPr/>
          <p:nvPr/>
        </p:nvSpPr>
        <p:spPr>
          <a:xfrm>
            <a:off x="1028700" y="3030373"/>
            <a:ext cx="7216531" cy="6025803"/>
          </a:xfrm>
          <a:custGeom>
            <a:avLst/>
            <a:gdLst/>
            <a:ahLst/>
            <a:cxnLst/>
            <a:rect l="l" t="t" r="r" b="b"/>
            <a:pathLst>
              <a:path w="7216531" h="6025803">
                <a:moveTo>
                  <a:pt x="0" y="0"/>
                </a:moveTo>
                <a:lnTo>
                  <a:pt x="7216531" y="0"/>
                </a:lnTo>
                <a:lnTo>
                  <a:pt x="7216531" y="6025803"/>
                </a:lnTo>
                <a:lnTo>
                  <a:pt x="0" y="6025803"/>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4" name="Group 4"/>
          <p:cNvGrpSpPr/>
          <p:nvPr/>
        </p:nvGrpSpPr>
        <p:grpSpPr>
          <a:xfrm>
            <a:off x="8873881" y="4255600"/>
            <a:ext cx="1308046" cy="1308046"/>
            <a:chOff x="0" y="0"/>
            <a:chExt cx="812800" cy="812800"/>
          </a:xfrm>
        </p:grpSpPr>
        <p:sp>
          <p:nvSpPr>
            <p:cNvPr id="5" name="Freeform 5"/>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1945"/>
            </a:solidFill>
          </p:spPr>
        </p:sp>
        <p:sp>
          <p:nvSpPr>
            <p:cNvPr id="6" name="TextBox 6"/>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7" name="Group 7"/>
          <p:cNvGrpSpPr/>
          <p:nvPr/>
        </p:nvGrpSpPr>
        <p:grpSpPr>
          <a:xfrm>
            <a:off x="8873881" y="2573294"/>
            <a:ext cx="1308046" cy="1308046"/>
            <a:chOff x="0" y="0"/>
            <a:chExt cx="812800" cy="812800"/>
          </a:xfrm>
        </p:grpSpPr>
        <p:sp>
          <p:nvSpPr>
            <p:cNvPr id="8" name="Freeform 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1945"/>
            </a:solidFill>
          </p:spPr>
        </p:sp>
        <p:sp>
          <p:nvSpPr>
            <p:cNvPr id="9" name="TextBox 9"/>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0" name="Group 10"/>
          <p:cNvGrpSpPr/>
          <p:nvPr/>
        </p:nvGrpSpPr>
        <p:grpSpPr>
          <a:xfrm>
            <a:off x="8873881" y="888715"/>
            <a:ext cx="1308046" cy="1308046"/>
            <a:chOff x="0" y="0"/>
            <a:chExt cx="812800" cy="812800"/>
          </a:xfrm>
        </p:grpSpPr>
        <p:sp>
          <p:nvSpPr>
            <p:cNvPr id="11" name="Freeform 11"/>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1945"/>
            </a:solidFill>
          </p:spPr>
        </p:sp>
        <p:sp>
          <p:nvSpPr>
            <p:cNvPr id="12" name="TextBox 12"/>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873881" y="7619975"/>
            <a:ext cx="1308046" cy="1308046"/>
            <a:chOff x="0" y="0"/>
            <a:chExt cx="812800" cy="812800"/>
          </a:xfrm>
        </p:grpSpPr>
        <p:sp>
          <p:nvSpPr>
            <p:cNvPr id="14" name="Freeform 14"/>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1945"/>
            </a:solidFill>
          </p:spPr>
        </p:sp>
        <p:sp>
          <p:nvSpPr>
            <p:cNvPr id="15" name="TextBox 15"/>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873881" y="5937669"/>
            <a:ext cx="1308046" cy="1308046"/>
            <a:chOff x="0" y="0"/>
            <a:chExt cx="812800" cy="812800"/>
          </a:xfrm>
        </p:grpSpPr>
        <p:sp>
          <p:nvSpPr>
            <p:cNvPr id="17" name="Freeform 17"/>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871945"/>
            </a:solidFill>
          </p:spPr>
        </p:sp>
        <p:sp>
          <p:nvSpPr>
            <p:cNvPr id="18" name="TextBox 18"/>
            <p:cNvSpPr txBox="1"/>
            <p:nvPr/>
          </p:nvSpPr>
          <p:spPr>
            <a:xfrm>
              <a:off x="76200" y="38100"/>
              <a:ext cx="660400" cy="698500"/>
            </a:xfrm>
            <a:prstGeom prst="rect">
              <a:avLst/>
            </a:prstGeom>
          </p:spPr>
          <p:txBody>
            <a:bodyPr lIns="50800" tIns="50800" rIns="50800" bIns="50800" rtlCol="0" anchor="ctr"/>
            <a:lstStyle/>
            <a:p>
              <a:pPr algn="ctr">
                <a:lnSpc>
                  <a:spcPts val="2659"/>
                </a:lnSpc>
              </a:pPr>
              <a:endParaRPr/>
            </a:p>
          </p:txBody>
        </p:sp>
      </p:grpSp>
      <p:sp>
        <p:nvSpPr>
          <p:cNvPr id="19" name="Freeform 19"/>
          <p:cNvSpPr/>
          <p:nvPr/>
        </p:nvSpPr>
        <p:spPr>
          <a:xfrm>
            <a:off x="9108744" y="1123578"/>
            <a:ext cx="838321" cy="838321"/>
          </a:xfrm>
          <a:custGeom>
            <a:avLst/>
            <a:gdLst/>
            <a:ahLst/>
            <a:cxnLst/>
            <a:rect l="l" t="t" r="r" b="b"/>
            <a:pathLst>
              <a:path w="838321" h="838321">
                <a:moveTo>
                  <a:pt x="0" y="0"/>
                </a:moveTo>
                <a:lnTo>
                  <a:pt x="838321" y="0"/>
                </a:lnTo>
                <a:lnTo>
                  <a:pt x="838321" y="838321"/>
                </a:lnTo>
                <a:lnTo>
                  <a:pt x="0" y="838321"/>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0" name="Freeform 20"/>
          <p:cNvSpPr/>
          <p:nvPr/>
        </p:nvSpPr>
        <p:spPr>
          <a:xfrm>
            <a:off x="9072307" y="2771720"/>
            <a:ext cx="911194" cy="911194"/>
          </a:xfrm>
          <a:custGeom>
            <a:avLst/>
            <a:gdLst/>
            <a:ahLst/>
            <a:cxnLst/>
            <a:rect l="l" t="t" r="r" b="b"/>
            <a:pathLst>
              <a:path w="911194" h="911194">
                <a:moveTo>
                  <a:pt x="0" y="0"/>
                </a:moveTo>
                <a:lnTo>
                  <a:pt x="911194" y="0"/>
                </a:lnTo>
                <a:lnTo>
                  <a:pt x="911194" y="911194"/>
                </a:lnTo>
                <a:lnTo>
                  <a:pt x="0" y="91119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1" name="Freeform 21"/>
          <p:cNvSpPr/>
          <p:nvPr/>
        </p:nvSpPr>
        <p:spPr>
          <a:xfrm>
            <a:off x="9058136" y="4439855"/>
            <a:ext cx="939536" cy="939536"/>
          </a:xfrm>
          <a:custGeom>
            <a:avLst/>
            <a:gdLst/>
            <a:ahLst/>
            <a:cxnLst/>
            <a:rect l="l" t="t" r="r" b="b"/>
            <a:pathLst>
              <a:path w="939536" h="939536">
                <a:moveTo>
                  <a:pt x="0" y="0"/>
                </a:moveTo>
                <a:lnTo>
                  <a:pt x="939536" y="0"/>
                </a:lnTo>
                <a:lnTo>
                  <a:pt x="939536" y="939536"/>
                </a:lnTo>
                <a:lnTo>
                  <a:pt x="0" y="93953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2" name="Freeform 22"/>
          <p:cNvSpPr/>
          <p:nvPr/>
        </p:nvSpPr>
        <p:spPr>
          <a:xfrm>
            <a:off x="9078187" y="6148057"/>
            <a:ext cx="905314" cy="905314"/>
          </a:xfrm>
          <a:custGeom>
            <a:avLst/>
            <a:gdLst/>
            <a:ahLst/>
            <a:cxnLst/>
            <a:rect l="l" t="t" r="r" b="b"/>
            <a:pathLst>
              <a:path w="905314" h="905314">
                <a:moveTo>
                  <a:pt x="0" y="0"/>
                </a:moveTo>
                <a:lnTo>
                  <a:pt x="905314" y="0"/>
                </a:lnTo>
                <a:lnTo>
                  <a:pt x="905314" y="905314"/>
                </a:lnTo>
                <a:lnTo>
                  <a:pt x="0" y="90531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3" name="Freeform 23"/>
          <p:cNvSpPr/>
          <p:nvPr/>
        </p:nvSpPr>
        <p:spPr>
          <a:xfrm>
            <a:off x="9058136" y="7814736"/>
            <a:ext cx="939536" cy="939536"/>
          </a:xfrm>
          <a:custGeom>
            <a:avLst/>
            <a:gdLst/>
            <a:ahLst/>
            <a:cxnLst/>
            <a:rect l="l" t="t" r="r" b="b"/>
            <a:pathLst>
              <a:path w="939536" h="939536">
                <a:moveTo>
                  <a:pt x="0" y="0"/>
                </a:moveTo>
                <a:lnTo>
                  <a:pt x="939536" y="0"/>
                </a:lnTo>
                <a:lnTo>
                  <a:pt x="939536" y="939536"/>
                </a:lnTo>
                <a:lnTo>
                  <a:pt x="0" y="939536"/>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4" name="Freeform 24"/>
          <p:cNvSpPr/>
          <p:nvPr/>
        </p:nvSpPr>
        <p:spPr>
          <a:xfrm>
            <a:off x="1881774" y="7188501"/>
            <a:ext cx="683168" cy="683168"/>
          </a:xfrm>
          <a:custGeom>
            <a:avLst/>
            <a:gdLst/>
            <a:ahLst/>
            <a:cxnLst/>
            <a:rect l="l" t="t" r="r" b="b"/>
            <a:pathLst>
              <a:path w="683168" h="683168">
                <a:moveTo>
                  <a:pt x="0" y="0"/>
                </a:moveTo>
                <a:lnTo>
                  <a:pt x="683168" y="0"/>
                </a:lnTo>
                <a:lnTo>
                  <a:pt x="683168" y="683168"/>
                </a:lnTo>
                <a:lnTo>
                  <a:pt x="0" y="6831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5" name="Freeform 25"/>
          <p:cNvSpPr/>
          <p:nvPr/>
        </p:nvSpPr>
        <p:spPr>
          <a:xfrm>
            <a:off x="1822388" y="5260443"/>
            <a:ext cx="742554" cy="742554"/>
          </a:xfrm>
          <a:custGeom>
            <a:avLst/>
            <a:gdLst/>
            <a:ahLst/>
            <a:cxnLst/>
            <a:rect l="l" t="t" r="r" b="b"/>
            <a:pathLst>
              <a:path w="742554" h="742554">
                <a:moveTo>
                  <a:pt x="0" y="0"/>
                </a:moveTo>
                <a:lnTo>
                  <a:pt x="742554" y="0"/>
                </a:lnTo>
                <a:lnTo>
                  <a:pt x="742554" y="742554"/>
                </a:lnTo>
                <a:lnTo>
                  <a:pt x="0" y="742554"/>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6" name="Freeform 26"/>
          <p:cNvSpPr/>
          <p:nvPr/>
        </p:nvSpPr>
        <p:spPr>
          <a:xfrm>
            <a:off x="3198825" y="3858191"/>
            <a:ext cx="765650" cy="765650"/>
          </a:xfrm>
          <a:custGeom>
            <a:avLst/>
            <a:gdLst/>
            <a:ahLst/>
            <a:cxnLst/>
            <a:rect l="l" t="t" r="r" b="b"/>
            <a:pathLst>
              <a:path w="765650" h="765650">
                <a:moveTo>
                  <a:pt x="0" y="0"/>
                </a:moveTo>
                <a:lnTo>
                  <a:pt x="765650" y="0"/>
                </a:lnTo>
                <a:lnTo>
                  <a:pt x="765650" y="765650"/>
                </a:lnTo>
                <a:lnTo>
                  <a:pt x="0" y="76565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7" name="Freeform 27"/>
          <p:cNvSpPr/>
          <p:nvPr/>
        </p:nvSpPr>
        <p:spPr>
          <a:xfrm>
            <a:off x="5252601" y="3886078"/>
            <a:ext cx="737763" cy="737763"/>
          </a:xfrm>
          <a:custGeom>
            <a:avLst/>
            <a:gdLst/>
            <a:ahLst/>
            <a:cxnLst/>
            <a:rect l="l" t="t" r="r" b="b"/>
            <a:pathLst>
              <a:path w="737763" h="737763">
                <a:moveTo>
                  <a:pt x="0" y="0"/>
                </a:moveTo>
                <a:lnTo>
                  <a:pt x="737763" y="0"/>
                </a:lnTo>
                <a:lnTo>
                  <a:pt x="737763" y="737763"/>
                </a:lnTo>
                <a:lnTo>
                  <a:pt x="0" y="737763"/>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28" name="Freeform 28"/>
          <p:cNvSpPr/>
          <p:nvPr/>
        </p:nvSpPr>
        <p:spPr>
          <a:xfrm>
            <a:off x="6614529" y="5217595"/>
            <a:ext cx="765650" cy="765650"/>
          </a:xfrm>
          <a:custGeom>
            <a:avLst/>
            <a:gdLst/>
            <a:ahLst/>
            <a:cxnLst/>
            <a:rect l="l" t="t" r="r" b="b"/>
            <a:pathLst>
              <a:path w="765650" h="765650">
                <a:moveTo>
                  <a:pt x="0" y="0"/>
                </a:moveTo>
                <a:lnTo>
                  <a:pt x="765650" y="0"/>
                </a:lnTo>
                <a:lnTo>
                  <a:pt x="765650" y="765650"/>
                </a:lnTo>
                <a:lnTo>
                  <a:pt x="0" y="76565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9" name="Freeform 29"/>
          <p:cNvSpPr/>
          <p:nvPr/>
        </p:nvSpPr>
        <p:spPr>
          <a:xfrm>
            <a:off x="6614529" y="7108049"/>
            <a:ext cx="879478" cy="871782"/>
          </a:xfrm>
          <a:custGeom>
            <a:avLst/>
            <a:gdLst/>
            <a:ahLst/>
            <a:cxnLst/>
            <a:rect l="l" t="t" r="r" b="b"/>
            <a:pathLst>
              <a:path w="879478" h="871782">
                <a:moveTo>
                  <a:pt x="0" y="0"/>
                </a:moveTo>
                <a:lnTo>
                  <a:pt x="879477" y="0"/>
                </a:lnTo>
                <a:lnTo>
                  <a:pt x="879477" y="871782"/>
                </a:lnTo>
                <a:lnTo>
                  <a:pt x="0" y="871782"/>
                </a:lnTo>
                <a:lnTo>
                  <a:pt x="0" y="0"/>
                </a:lnTo>
                <a:close/>
              </a:path>
            </a:pathLst>
          </a:custGeom>
          <a:blipFill>
            <a:blip r:embed="rId14">
              <a:extLst>
                <a:ext uri="{96DAC541-7B7A-43D3-8B79-37D633B846F1}">
                  <asvg:svgBlip xmlns:asvg="http://schemas.microsoft.com/office/drawing/2016/SVG/main" r:embed="rId15"/>
                </a:ext>
              </a:extLst>
            </a:blip>
            <a:stretch>
              <a:fillRect/>
            </a:stretch>
          </a:blipFill>
        </p:spPr>
      </p:sp>
      <p:sp>
        <p:nvSpPr>
          <p:cNvPr id="30" name="TextBox 30"/>
          <p:cNvSpPr txBox="1"/>
          <p:nvPr/>
        </p:nvSpPr>
        <p:spPr>
          <a:xfrm>
            <a:off x="10394935" y="1238307"/>
            <a:ext cx="7263448" cy="958455"/>
          </a:xfrm>
          <a:prstGeom prst="rect">
            <a:avLst/>
          </a:prstGeom>
        </p:spPr>
        <p:txBody>
          <a:bodyPr lIns="0" tIns="0" rIns="0" bIns="0" rtlCol="0" anchor="t">
            <a:spAutoFit/>
          </a:bodyPr>
          <a:lstStyle/>
          <a:p>
            <a:pPr>
              <a:lnSpc>
                <a:spcPts val="2504"/>
              </a:lnSpc>
              <a:spcBef>
                <a:spcPct val="0"/>
              </a:spcBef>
            </a:pPr>
            <a:r>
              <a:rPr lang="en-US" sz="1788">
                <a:solidFill>
                  <a:srgbClr val="292828"/>
                </a:solidFill>
                <a:latin typeface="Poppins Medium"/>
              </a:rPr>
              <a:t>Lorem ipsum dolor sit amet, consectetur adipiscing elit. In ultricies, justo eu ullamcorper dignissim, mauris mi efficitur nibh, sit amet faucibus erat urna sed magna. </a:t>
            </a:r>
          </a:p>
        </p:txBody>
      </p:sp>
      <p:sp>
        <p:nvSpPr>
          <p:cNvPr id="31" name="TextBox 31"/>
          <p:cNvSpPr txBox="1"/>
          <p:nvPr/>
        </p:nvSpPr>
        <p:spPr>
          <a:xfrm>
            <a:off x="10394935" y="2973501"/>
            <a:ext cx="7263448" cy="958455"/>
          </a:xfrm>
          <a:prstGeom prst="rect">
            <a:avLst/>
          </a:prstGeom>
        </p:spPr>
        <p:txBody>
          <a:bodyPr lIns="0" tIns="0" rIns="0" bIns="0" rtlCol="0" anchor="t">
            <a:spAutoFit/>
          </a:bodyPr>
          <a:lstStyle/>
          <a:p>
            <a:pPr>
              <a:lnSpc>
                <a:spcPts val="2504"/>
              </a:lnSpc>
              <a:spcBef>
                <a:spcPct val="0"/>
              </a:spcBef>
            </a:pPr>
            <a:r>
              <a:rPr lang="en-US" sz="1788">
                <a:solidFill>
                  <a:srgbClr val="292828"/>
                </a:solidFill>
                <a:latin typeface="Poppins Medium"/>
              </a:rPr>
              <a:t>Lorem ipsum dolor sit amet, consectetur adipiscing elit. In ultricies, justo eu ullamcorper dignissim, mauris mi efficitur nibh, sit amet faucibus erat urna sed magna. </a:t>
            </a:r>
          </a:p>
        </p:txBody>
      </p:sp>
      <p:sp>
        <p:nvSpPr>
          <p:cNvPr id="32" name="TextBox 32"/>
          <p:cNvSpPr txBox="1"/>
          <p:nvPr/>
        </p:nvSpPr>
        <p:spPr>
          <a:xfrm>
            <a:off x="10394935" y="4704668"/>
            <a:ext cx="7263448" cy="958455"/>
          </a:xfrm>
          <a:prstGeom prst="rect">
            <a:avLst/>
          </a:prstGeom>
        </p:spPr>
        <p:txBody>
          <a:bodyPr lIns="0" tIns="0" rIns="0" bIns="0" rtlCol="0" anchor="t">
            <a:spAutoFit/>
          </a:bodyPr>
          <a:lstStyle/>
          <a:p>
            <a:pPr>
              <a:lnSpc>
                <a:spcPts val="2504"/>
              </a:lnSpc>
              <a:spcBef>
                <a:spcPct val="0"/>
              </a:spcBef>
            </a:pPr>
            <a:r>
              <a:rPr lang="en-US" sz="1788">
                <a:solidFill>
                  <a:srgbClr val="292828"/>
                </a:solidFill>
                <a:latin typeface="Poppins Medium"/>
              </a:rPr>
              <a:t>Lorem ipsum dolor sit amet, consectetur adipiscing elit. In ultricies, justo eu ullamcorper dignissim, mauris mi efficitur nibh, sit amet faucibus erat urna sed magna. </a:t>
            </a:r>
          </a:p>
        </p:txBody>
      </p:sp>
      <p:sp>
        <p:nvSpPr>
          <p:cNvPr id="33" name="TextBox 33"/>
          <p:cNvSpPr txBox="1"/>
          <p:nvPr/>
        </p:nvSpPr>
        <p:spPr>
          <a:xfrm>
            <a:off x="10394935" y="6401194"/>
            <a:ext cx="7263448" cy="958455"/>
          </a:xfrm>
          <a:prstGeom prst="rect">
            <a:avLst/>
          </a:prstGeom>
        </p:spPr>
        <p:txBody>
          <a:bodyPr lIns="0" tIns="0" rIns="0" bIns="0" rtlCol="0" anchor="t">
            <a:spAutoFit/>
          </a:bodyPr>
          <a:lstStyle/>
          <a:p>
            <a:pPr>
              <a:lnSpc>
                <a:spcPts val="2504"/>
              </a:lnSpc>
              <a:spcBef>
                <a:spcPct val="0"/>
              </a:spcBef>
            </a:pPr>
            <a:r>
              <a:rPr lang="en-US" sz="1788">
                <a:solidFill>
                  <a:srgbClr val="292828"/>
                </a:solidFill>
                <a:latin typeface="Poppins Medium"/>
              </a:rPr>
              <a:t>Lorem ipsum dolor sit amet, consectetur adipiscing elit. In ultricies, justo eu ullamcorper dignissim, mauris mi efficitur nibh, sit amet faucibus erat urna sed magna. </a:t>
            </a:r>
          </a:p>
        </p:txBody>
      </p:sp>
      <p:sp>
        <p:nvSpPr>
          <p:cNvPr id="34" name="TextBox 34"/>
          <p:cNvSpPr txBox="1"/>
          <p:nvPr/>
        </p:nvSpPr>
        <p:spPr>
          <a:xfrm>
            <a:off x="10394935" y="8097721"/>
            <a:ext cx="7263448" cy="958455"/>
          </a:xfrm>
          <a:prstGeom prst="rect">
            <a:avLst/>
          </a:prstGeom>
        </p:spPr>
        <p:txBody>
          <a:bodyPr lIns="0" tIns="0" rIns="0" bIns="0" rtlCol="0" anchor="t">
            <a:spAutoFit/>
          </a:bodyPr>
          <a:lstStyle/>
          <a:p>
            <a:pPr>
              <a:lnSpc>
                <a:spcPts val="2504"/>
              </a:lnSpc>
              <a:spcBef>
                <a:spcPct val="0"/>
              </a:spcBef>
            </a:pPr>
            <a:r>
              <a:rPr lang="en-US" sz="1788">
                <a:solidFill>
                  <a:srgbClr val="292828"/>
                </a:solidFill>
                <a:latin typeface="Poppins Medium"/>
              </a:rPr>
              <a:t>Lorem ipsum dolor sit amet, consectetur adipiscing elit. In ultricies, justo eu ullamcorper dignissim, mauris mi efficitur nibh, sit amet faucibus erat urna sed magna. </a:t>
            </a:r>
          </a:p>
        </p:txBody>
      </p:sp>
      <p:sp>
        <p:nvSpPr>
          <p:cNvPr id="35" name="TextBox 35"/>
          <p:cNvSpPr txBox="1"/>
          <p:nvPr/>
        </p:nvSpPr>
        <p:spPr>
          <a:xfrm>
            <a:off x="10394935" y="831565"/>
            <a:ext cx="3345878" cy="385231"/>
          </a:xfrm>
          <a:prstGeom prst="rect">
            <a:avLst/>
          </a:prstGeom>
        </p:spPr>
        <p:txBody>
          <a:bodyPr lIns="0" tIns="0" rIns="0" bIns="0" rtlCol="0" anchor="t">
            <a:spAutoFit/>
          </a:bodyPr>
          <a:lstStyle/>
          <a:p>
            <a:pPr>
              <a:lnSpc>
                <a:spcPts val="3077"/>
              </a:lnSpc>
              <a:spcBef>
                <a:spcPct val="0"/>
              </a:spcBef>
            </a:pPr>
            <a:r>
              <a:rPr lang="en-US" sz="2197">
                <a:solidFill>
                  <a:srgbClr val="871945"/>
                </a:solidFill>
                <a:latin typeface="Poppins Ultra-Bold"/>
              </a:rPr>
              <a:t>Goal Identification</a:t>
            </a:r>
          </a:p>
        </p:txBody>
      </p:sp>
      <p:sp>
        <p:nvSpPr>
          <p:cNvPr id="36" name="TextBox 36"/>
          <p:cNvSpPr txBox="1"/>
          <p:nvPr/>
        </p:nvSpPr>
        <p:spPr>
          <a:xfrm>
            <a:off x="10394935" y="2539520"/>
            <a:ext cx="3345878" cy="385231"/>
          </a:xfrm>
          <a:prstGeom prst="rect">
            <a:avLst/>
          </a:prstGeom>
        </p:spPr>
        <p:txBody>
          <a:bodyPr lIns="0" tIns="0" rIns="0" bIns="0" rtlCol="0" anchor="t">
            <a:spAutoFit/>
          </a:bodyPr>
          <a:lstStyle/>
          <a:p>
            <a:pPr>
              <a:lnSpc>
                <a:spcPts val="3077"/>
              </a:lnSpc>
              <a:spcBef>
                <a:spcPct val="0"/>
              </a:spcBef>
            </a:pPr>
            <a:r>
              <a:rPr lang="en-US" sz="2197">
                <a:solidFill>
                  <a:srgbClr val="871945"/>
                </a:solidFill>
                <a:latin typeface="Poppins Ultra-Bold"/>
              </a:rPr>
              <a:t>Net Worth Statement</a:t>
            </a:r>
          </a:p>
        </p:txBody>
      </p:sp>
      <p:sp>
        <p:nvSpPr>
          <p:cNvPr id="37" name="TextBox 37"/>
          <p:cNvSpPr txBox="1"/>
          <p:nvPr/>
        </p:nvSpPr>
        <p:spPr>
          <a:xfrm>
            <a:off x="10394935" y="4272204"/>
            <a:ext cx="3631724" cy="385231"/>
          </a:xfrm>
          <a:prstGeom prst="rect">
            <a:avLst/>
          </a:prstGeom>
        </p:spPr>
        <p:txBody>
          <a:bodyPr lIns="0" tIns="0" rIns="0" bIns="0" rtlCol="0" anchor="t">
            <a:spAutoFit/>
          </a:bodyPr>
          <a:lstStyle/>
          <a:p>
            <a:pPr>
              <a:lnSpc>
                <a:spcPts val="3077"/>
              </a:lnSpc>
              <a:spcBef>
                <a:spcPct val="0"/>
              </a:spcBef>
            </a:pPr>
            <a:r>
              <a:rPr lang="en-US" sz="2197">
                <a:solidFill>
                  <a:srgbClr val="871945"/>
                </a:solidFill>
                <a:latin typeface="Poppins Ultra-Bold"/>
              </a:rPr>
              <a:t>Acceptable Risk</a:t>
            </a:r>
          </a:p>
        </p:txBody>
      </p:sp>
      <p:sp>
        <p:nvSpPr>
          <p:cNvPr id="38" name="TextBox 38"/>
          <p:cNvSpPr txBox="1"/>
          <p:nvPr/>
        </p:nvSpPr>
        <p:spPr>
          <a:xfrm>
            <a:off x="10394935" y="6003371"/>
            <a:ext cx="6322658" cy="385231"/>
          </a:xfrm>
          <a:prstGeom prst="rect">
            <a:avLst/>
          </a:prstGeom>
        </p:spPr>
        <p:txBody>
          <a:bodyPr lIns="0" tIns="0" rIns="0" bIns="0" rtlCol="0" anchor="t">
            <a:spAutoFit/>
          </a:bodyPr>
          <a:lstStyle/>
          <a:p>
            <a:pPr>
              <a:lnSpc>
                <a:spcPts val="3077"/>
              </a:lnSpc>
              <a:spcBef>
                <a:spcPct val="0"/>
              </a:spcBef>
            </a:pPr>
            <a:r>
              <a:rPr lang="en-US" sz="2197">
                <a:solidFill>
                  <a:srgbClr val="871945"/>
                </a:solidFill>
                <a:latin typeface="Poppins Ultra-Bold"/>
              </a:rPr>
              <a:t>Become aware of income and expenses</a:t>
            </a:r>
          </a:p>
        </p:txBody>
      </p:sp>
      <p:sp>
        <p:nvSpPr>
          <p:cNvPr id="39" name="TextBox 39"/>
          <p:cNvSpPr txBox="1"/>
          <p:nvPr/>
        </p:nvSpPr>
        <p:spPr>
          <a:xfrm>
            <a:off x="10394935" y="7699898"/>
            <a:ext cx="4498373" cy="385231"/>
          </a:xfrm>
          <a:prstGeom prst="rect">
            <a:avLst/>
          </a:prstGeom>
        </p:spPr>
        <p:txBody>
          <a:bodyPr lIns="0" tIns="0" rIns="0" bIns="0" rtlCol="0" anchor="t">
            <a:spAutoFit/>
          </a:bodyPr>
          <a:lstStyle/>
          <a:p>
            <a:pPr>
              <a:lnSpc>
                <a:spcPts val="3077"/>
              </a:lnSpc>
              <a:spcBef>
                <a:spcPct val="0"/>
              </a:spcBef>
            </a:pPr>
            <a:r>
              <a:rPr lang="en-US" sz="2197">
                <a:solidFill>
                  <a:srgbClr val="871945"/>
                </a:solidFill>
                <a:latin typeface="Poppins Ultra-Bold"/>
              </a:rPr>
              <a:t>Invest to build your savings</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12600363" y="-2813038"/>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sp>
        <p:nvSpPr>
          <p:cNvPr id="3" name="TextBox 3"/>
          <p:cNvSpPr txBox="1"/>
          <p:nvPr/>
        </p:nvSpPr>
        <p:spPr>
          <a:xfrm>
            <a:off x="2530526" y="885825"/>
            <a:ext cx="10427977" cy="2282825"/>
          </a:xfrm>
          <a:prstGeom prst="rect">
            <a:avLst/>
          </a:prstGeom>
        </p:spPr>
        <p:txBody>
          <a:bodyPr lIns="0" tIns="0" rIns="0" bIns="0" rtlCol="0" anchor="t">
            <a:spAutoFit/>
          </a:bodyPr>
          <a:lstStyle/>
          <a:p>
            <a:pPr>
              <a:lnSpc>
                <a:spcPts val="9100"/>
              </a:lnSpc>
              <a:spcBef>
                <a:spcPct val="0"/>
              </a:spcBef>
            </a:pPr>
            <a:r>
              <a:rPr lang="en-US" sz="6500">
                <a:solidFill>
                  <a:srgbClr val="FFFFFF"/>
                </a:solidFill>
                <a:latin typeface="Neue Machina Ultra-Bold"/>
              </a:rPr>
              <a:t>Our Services Anywhere &amp; Anytime</a:t>
            </a:r>
          </a:p>
        </p:txBody>
      </p:sp>
      <p:sp>
        <p:nvSpPr>
          <p:cNvPr id="4" name="Freeform 4"/>
          <p:cNvSpPr/>
          <p:nvPr/>
        </p:nvSpPr>
        <p:spPr>
          <a:xfrm>
            <a:off x="-2707307" y="4149538"/>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sp>
        <p:nvSpPr>
          <p:cNvPr id="5" name="Freeform 5"/>
          <p:cNvSpPr/>
          <p:nvPr/>
        </p:nvSpPr>
        <p:spPr>
          <a:xfrm>
            <a:off x="2530526" y="4350468"/>
            <a:ext cx="899668" cy="899531"/>
          </a:xfrm>
          <a:custGeom>
            <a:avLst/>
            <a:gdLst/>
            <a:ahLst/>
            <a:cxnLst/>
            <a:rect l="l" t="t" r="r" b="b"/>
            <a:pathLst>
              <a:path w="899668" h="899531">
                <a:moveTo>
                  <a:pt x="0" y="0"/>
                </a:moveTo>
                <a:lnTo>
                  <a:pt x="899668" y="0"/>
                </a:lnTo>
                <a:lnTo>
                  <a:pt x="899668" y="899532"/>
                </a:lnTo>
                <a:lnTo>
                  <a:pt x="0" y="899532"/>
                </a:lnTo>
                <a:lnTo>
                  <a:pt x="0" y="0"/>
                </a:lnTo>
                <a:close/>
              </a:path>
            </a:pathLst>
          </a:custGeom>
          <a:blipFill>
            <a:blip r:embed="rId3"/>
            <a:stretch>
              <a:fillRect l="-1317" r="-76829"/>
            </a:stretch>
          </a:blipFill>
        </p:spPr>
      </p:sp>
      <p:sp>
        <p:nvSpPr>
          <p:cNvPr id="6" name="TextBox 6"/>
          <p:cNvSpPr txBox="1"/>
          <p:nvPr/>
        </p:nvSpPr>
        <p:spPr>
          <a:xfrm>
            <a:off x="2651165" y="4454347"/>
            <a:ext cx="658390" cy="644150"/>
          </a:xfrm>
          <a:prstGeom prst="rect">
            <a:avLst/>
          </a:prstGeom>
        </p:spPr>
        <p:txBody>
          <a:bodyPr lIns="0" tIns="0" rIns="0" bIns="0" rtlCol="0" anchor="t">
            <a:spAutoFit/>
          </a:bodyPr>
          <a:lstStyle/>
          <a:p>
            <a:pPr algn="ctr">
              <a:lnSpc>
                <a:spcPts val="5129"/>
              </a:lnSpc>
              <a:spcBef>
                <a:spcPct val="0"/>
              </a:spcBef>
            </a:pPr>
            <a:r>
              <a:rPr lang="en-US" sz="3664">
                <a:solidFill>
                  <a:srgbClr val="FFFFFF"/>
                </a:solidFill>
                <a:latin typeface="Neue Machina Ultra-Bold"/>
              </a:rPr>
              <a:t>1</a:t>
            </a:r>
          </a:p>
        </p:txBody>
      </p:sp>
      <p:sp>
        <p:nvSpPr>
          <p:cNvPr id="7" name="TextBox 7"/>
          <p:cNvSpPr txBox="1"/>
          <p:nvPr/>
        </p:nvSpPr>
        <p:spPr>
          <a:xfrm>
            <a:off x="3866267" y="4283793"/>
            <a:ext cx="3276969" cy="105727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Neue Machina Ultra-Bold"/>
              </a:rPr>
              <a:t>Monthly &amp; Weekly Report</a:t>
            </a:r>
          </a:p>
        </p:txBody>
      </p:sp>
      <p:sp>
        <p:nvSpPr>
          <p:cNvPr id="8" name="TextBox 8"/>
          <p:cNvSpPr txBox="1"/>
          <p:nvPr/>
        </p:nvSpPr>
        <p:spPr>
          <a:xfrm>
            <a:off x="3866267" y="5534477"/>
            <a:ext cx="4795595" cy="876046"/>
          </a:xfrm>
          <a:prstGeom prst="rect">
            <a:avLst/>
          </a:prstGeom>
        </p:spPr>
        <p:txBody>
          <a:bodyPr lIns="0" tIns="0" rIns="0" bIns="0" rtlCol="0" anchor="t">
            <a:spAutoFit/>
          </a:bodyPr>
          <a:lstStyle/>
          <a:p>
            <a:pPr>
              <a:lnSpc>
                <a:spcPts val="3541"/>
              </a:lnSpc>
            </a:pPr>
            <a:r>
              <a:rPr lang="en-US" sz="2199">
                <a:solidFill>
                  <a:srgbClr val="FFFFFF">
                    <a:alpha val="64706"/>
                  </a:srgbClr>
                </a:solidFill>
                <a:latin typeface="Rubik"/>
              </a:rPr>
              <a:t>So in other words, it's not about investing money</a:t>
            </a:r>
          </a:p>
        </p:txBody>
      </p:sp>
      <p:sp>
        <p:nvSpPr>
          <p:cNvPr id="9" name="Freeform 9"/>
          <p:cNvSpPr/>
          <p:nvPr/>
        </p:nvSpPr>
        <p:spPr>
          <a:xfrm>
            <a:off x="9626138" y="4350468"/>
            <a:ext cx="899668" cy="899531"/>
          </a:xfrm>
          <a:custGeom>
            <a:avLst/>
            <a:gdLst/>
            <a:ahLst/>
            <a:cxnLst/>
            <a:rect l="l" t="t" r="r" b="b"/>
            <a:pathLst>
              <a:path w="899668" h="899531">
                <a:moveTo>
                  <a:pt x="0" y="0"/>
                </a:moveTo>
                <a:lnTo>
                  <a:pt x="899668" y="0"/>
                </a:lnTo>
                <a:lnTo>
                  <a:pt x="899668" y="899532"/>
                </a:lnTo>
                <a:lnTo>
                  <a:pt x="0" y="899532"/>
                </a:lnTo>
                <a:lnTo>
                  <a:pt x="0" y="0"/>
                </a:lnTo>
                <a:close/>
              </a:path>
            </a:pathLst>
          </a:custGeom>
          <a:blipFill>
            <a:blip r:embed="rId3"/>
            <a:stretch>
              <a:fillRect l="-1317" r="-76829"/>
            </a:stretch>
          </a:blipFill>
        </p:spPr>
      </p:sp>
      <p:sp>
        <p:nvSpPr>
          <p:cNvPr id="10" name="TextBox 10"/>
          <p:cNvSpPr txBox="1"/>
          <p:nvPr/>
        </p:nvSpPr>
        <p:spPr>
          <a:xfrm>
            <a:off x="9746777" y="4454347"/>
            <a:ext cx="658390" cy="644150"/>
          </a:xfrm>
          <a:prstGeom prst="rect">
            <a:avLst/>
          </a:prstGeom>
        </p:spPr>
        <p:txBody>
          <a:bodyPr lIns="0" tIns="0" rIns="0" bIns="0" rtlCol="0" anchor="t">
            <a:spAutoFit/>
          </a:bodyPr>
          <a:lstStyle/>
          <a:p>
            <a:pPr algn="ctr">
              <a:lnSpc>
                <a:spcPts val="5129"/>
              </a:lnSpc>
              <a:spcBef>
                <a:spcPct val="0"/>
              </a:spcBef>
            </a:pPr>
            <a:r>
              <a:rPr lang="en-US" sz="3664">
                <a:solidFill>
                  <a:srgbClr val="FFFFFF"/>
                </a:solidFill>
                <a:latin typeface="Neue Machina Ultra-Bold"/>
              </a:rPr>
              <a:t>2</a:t>
            </a:r>
          </a:p>
        </p:txBody>
      </p:sp>
      <p:sp>
        <p:nvSpPr>
          <p:cNvPr id="11" name="TextBox 11"/>
          <p:cNvSpPr txBox="1"/>
          <p:nvPr/>
        </p:nvSpPr>
        <p:spPr>
          <a:xfrm>
            <a:off x="10961878" y="4257309"/>
            <a:ext cx="3276969" cy="105727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Neue Machina Ultra-Bold"/>
              </a:rPr>
              <a:t>256-bit Encryption</a:t>
            </a:r>
          </a:p>
        </p:txBody>
      </p:sp>
      <p:sp>
        <p:nvSpPr>
          <p:cNvPr id="12" name="TextBox 12"/>
          <p:cNvSpPr txBox="1"/>
          <p:nvPr/>
        </p:nvSpPr>
        <p:spPr>
          <a:xfrm>
            <a:off x="10961878" y="5534477"/>
            <a:ext cx="4795595" cy="876046"/>
          </a:xfrm>
          <a:prstGeom prst="rect">
            <a:avLst/>
          </a:prstGeom>
        </p:spPr>
        <p:txBody>
          <a:bodyPr lIns="0" tIns="0" rIns="0" bIns="0" rtlCol="0" anchor="t">
            <a:spAutoFit/>
          </a:bodyPr>
          <a:lstStyle/>
          <a:p>
            <a:pPr>
              <a:lnSpc>
                <a:spcPts val="3541"/>
              </a:lnSpc>
            </a:pPr>
            <a:r>
              <a:rPr lang="en-US" sz="2199">
                <a:solidFill>
                  <a:srgbClr val="FFFFFF">
                    <a:alpha val="64706"/>
                  </a:srgbClr>
                </a:solidFill>
                <a:latin typeface="Rubik"/>
              </a:rPr>
              <a:t>So in other words, it's not about investing money</a:t>
            </a:r>
          </a:p>
        </p:txBody>
      </p:sp>
      <p:sp>
        <p:nvSpPr>
          <p:cNvPr id="13" name="Freeform 13"/>
          <p:cNvSpPr/>
          <p:nvPr/>
        </p:nvSpPr>
        <p:spPr>
          <a:xfrm>
            <a:off x="2530526" y="7198245"/>
            <a:ext cx="899668" cy="899531"/>
          </a:xfrm>
          <a:custGeom>
            <a:avLst/>
            <a:gdLst/>
            <a:ahLst/>
            <a:cxnLst/>
            <a:rect l="l" t="t" r="r" b="b"/>
            <a:pathLst>
              <a:path w="899668" h="899531">
                <a:moveTo>
                  <a:pt x="0" y="0"/>
                </a:moveTo>
                <a:lnTo>
                  <a:pt x="899668" y="0"/>
                </a:lnTo>
                <a:lnTo>
                  <a:pt x="899668" y="899531"/>
                </a:lnTo>
                <a:lnTo>
                  <a:pt x="0" y="899531"/>
                </a:lnTo>
                <a:lnTo>
                  <a:pt x="0" y="0"/>
                </a:lnTo>
                <a:close/>
              </a:path>
            </a:pathLst>
          </a:custGeom>
          <a:blipFill>
            <a:blip r:embed="rId3"/>
            <a:stretch>
              <a:fillRect l="-1317" r="-76829"/>
            </a:stretch>
          </a:blipFill>
        </p:spPr>
      </p:sp>
      <p:sp>
        <p:nvSpPr>
          <p:cNvPr id="14" name="TextBox 14"/>
          <p:cNvSpPr txBox="1"/>
          <p:nvPr/>
        </p:nvSpPr>
        <p:spPr>
          <a:xfrm>
            <a:off x="2651165" y="7302123"/>
            <a:ext cx="658390" cy="644150"/>
          </a:xfrm>
          <a:prstGeom prst="rect">
            <a:avLst/>
          </a:prstGeom>
        </p:spPr>
        <p:txBody>
          <a:bodyPr lIns="0" tIns="0" rIns="0" bIns="0" rtlCol="0" anchor="t">
            <a:spAutoFit/>
          </a:bodyPr>
          <a:lstStyle/>
          <a:p>
            <a:pPr algn="ctr">
              <a:lnSpc>
                <a:spcPts val="5129"/>
              </a:lnSpc>
              <a:spcBef>
                <a:spcPct val="0"/>
              </a:spcBef>
            </a:pPr>
            <a:r>
              <a:rPr lang="en-US" sz="3664">
                <a:solidFill>
                  <a:srgbClr val="FFFFFF"/>
                </a:solidFill>
                <a:latin typeface="Neue Machina Ultra-Bold"/>
              </a:rPr>
              <a:t>3</a:t>
            </a:r>
          </a:p>
        </p:txBody>
      </p:sp>
      <p:sp>
        <p:nvSpPr>
          <p:cNvPr id="15" name="TextBox 15"/>
          <p:cNvSpPr txBox="1"/>
          <p:nvPr/>
        </p:nvSpPr>
        <p:spPr>
          <a:xfrm>
            <a:off x="3866267" y="7131570"/>
            <a:ext cx="3276969" cy="105727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Neue Machina Ultra-Bold"/>
              </a:rPr>
              <a:t>Built-In Digital Wallet</a:t>
            </a:r>
          </a:p>
        </p:txBody>
      </p:sp>
      <p:sp>
        <p:nvSpPr>
          <p:cNvPr id="16" name="TextBox 16"/>
          <p:cNvSpPr txBox="1"/>
          <p:nvPr/>
        </p:nvSpPr>
        <p:spPr>
          <a:xfrm>
            <a:off x="3866267" y="8382254"/>
            <a:ext cx="4795595" cy="876046"/>
          </a:xfrm>
          <a:prstGeom prst="rect">
            <a:avLst/>
          </a:prstGeom>
        </p:spPr>
        <p:txBody>
          <a:bodyPr lIns="0" tIns="0" rIns="0" bIns="0" rtlCol="0" anchor="t">
            <a:spAutoFit/>
          </a:bodyPr>
          <a:lstStyle/>
          <a:p>
            <a:pPr>
              <a:lnSpc>
                <a:spcPts val="3541"/>
              </a:lnSpc>
            </a:pPr>
            <a:r>
              <a:rPr lang="en-US" sz="2199">
                <a:solidFill>
                  <a:srgbClr val="FFFFFF">
                    <a:alpha val="64706"/>
                  </a:srgbClr>
                </a:solidFill>
                <a:latin typeface="Rubik"/>
              </a:rPr>
              <a:t>So in other words, it's not about investing money</a:t>
            </a:r>
          </a:p>
        </p:txBody>
      </p:sp>
      <p:sp>
        <p:nvSpPr>
          <p:cNvPr id="17" name="Freeform 17"/>
          <p:cNvSpPr/>
          <p:nvPr/>
        </p:nvSpPr>
        <p:spPr>
          <a:xfrm>
            <a:off x="9626138" y="7198245"/>
            <a:ext cx="899668" cy="899531"/>
          </a:xfrm>
          <a:custGeom>
            <a:avLst/>
            <a:gdLst/>
            <a:ahLst/>
            <a:cxnLst/>
            <a:rect l="l" t="t" r="r" b="b"/>
            <a:pathLst>
              <a:path w="899668" h="899531">
                <a:moveTo>
                  <a:pt x="0" y="0"/>
                </a:moveTo>
                <a:lnTo>
                  <a:pt x="899668" y="0"/>
                </a:lnTo>
                <a:lnTo>
                  <a:pt x="899668" y="899531"/>
                </a:lnTo>
                <a:lnTo>
                  <a:pt x="0" y="899531"/>
                </a:lnTo>
                <a:lnTo>
                  <a:pt x="0" y="0"/>
                </a:lnTo>
                <a:close/>
              </a:path>
            </a:pathLst>
          </a:custGeom>
          <a:blipFill>
            <a:blip r:embed="rId3"/>
            <a:stretch>
              <a:fillRect l="-1317" r="-76829"/>
            </a:stretch>
          </a:blipFill>
        </p:spPr>
      </p:sp>
      <p:sp>
        <p:nvSpPr>
          <p:cNvPr id="18" name="TextBox 18"/>
          <p:cNvSpPr txBox="1"/>
          <p:nvPr/>
        </p:nvSpPr>
        <p:spPr>
          <a:xfrm>
            <a:off x="9746777" y="7302123"/>
            <a:ext cx="658390" cy="644150"/>
          </a:xfrm>
          <a:prstGeom prst="rect">
            <a:avLst/>
          </a:prstGeom>
        </p:spPr>
        <p:txBody>
          <a:bodyPr lIns="0" tIns="0" rIns="0" bIns="0" rtlCol="0" anchor="t">
            <a:spAutoFit/>
          </a:bodyPr>
          <a:lstStyle/>
          <a:p>
            <a:pPr algn="ctr">
              <a:lnSpc>
                <a:spcPts val="5129"/>
              </a:lnSpc>
              <a:spcBef>
                <a:spcPct val="0"/>
              </a:spcBef>
            </a:pPr>
            <a:r>
              <a:rPr lang="en-US" sz="3664">
                <a:solidFill>
                  <a:srgbClr val="FFFFFF"/>
                </a:solidFill>
                <a:latin typeface="Neue Machina Ultra-Bold"/>
              </a:rPr>
              <a:t>4</a:t>
            </a:r>
          </a:p>
        </p:txBody>
      </p:sp>
      <p:sp>
        <p:nvSpPr>
          <p:cNvPr id="19" name="TextBox 19"/>
          <p:cNvSpPr txBox="1"/>
          <p:nvPr/>
        </p:nvSpPr>
        <p:spPr>
          <a:xfrm>
            <a:off x="10961878" y="7131570"/>
            <a:ext cx="3685089" cy="105727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Neue Machina Ultra-Bold"/>
              </a:rPr>
              <a:t>Send &amp; Receive Payments</a:t>
            </a:r>
          </a:p>
        </p:txBody>
      </p:sp>
      <p:sp>
        <p:nvSpPr>
          <p:cNvPr id="20" name="TextBox 20"/>
          <p:cNvSpPr txBox="1"/>
          <p:nvPr/>
        </p:nvSpPr>
        <p:spPr>
          <a:xfrm>
            <a:off x="10961878" y="8382254"/>
            <a:ext cx="4795595" cy="876046"/>
          </a:xfrm>
          <a:prstGeom prst="rect">
            <a:avLst/>
          </a:prstGeom>
        </p:spPr>
        <p:txBody>
          <a:bodyPr lIns="0" tIns="0" rIns="0" bIns="0" rtlCol="0" anchor="t">
            <a:spAutoFit/>
          </a:bodyPr>
          <a:lstStyle/>
          <a:p>
            <a:pPr>
              <a:lnSpc>
                <a:spcPts val="3541"/>
              </a:lnSpc>
            </a:pPr>
            <a:r>
              <a:rPr lang="en-US" sz="2199">
                <a:solidFill>
                  <a:srgbClr val="FFFFFF">
                    <a:alpha val="64706"/>
                  </a:srgbClr>
                </a:solidFill>
                <a:latin typeface="Rubik"/>
              </a:rPr>
              <a:t>So in other words, it's not about investing money</a:t>
            </a: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reeform 2"/>
          <p:cNvSpPr/>
          <p:nvPr/>
        </p:nvSpPr>
        <p:spPr>
          <a:xfrm rot="5400000">
            <a:off x="-4162308" y="2082509"/>
            <a:ext cx="12525796" cy="6121983"/>
          </a:xfrm>
          <a:custGeom>
            <a:avLst/>
            <a:gdLst/>
            <a:ahLst/>
            <a:cxnLst/>
            <a:rect l="l" t="t" r="r" b="b"/>
            <a:pathLst>
              <a:path w="12525796" h="6121983">
                <a:moveTo>
                  <a:pt x="0" y="0"/>
                </a:moveTo>
                <a:lnTo>
                  <a:pt x="12525796" y="0"/>
                </a:lnTo>
                <a:lnTo>
                  <a:pt x="12525796" y="6121982"/>
                </a:lnTo>
                <a:lnTo>
                  <a:pt x="0" y="612198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3" name="Freeform 3"/>
          <p:cNvSpPr/>
          <p:nvPr/>
        </p:nvSpPr>
        <p:spPr>
          <a:xfrm>
            <a:off x="6373893" y="2671842"/>
            <a:ext cx="1146817" cy="891650"/>
          </a:xfrm>
          <a:custGeom>
            <a:avLst/>
            <a:gdLst/>
            <a:ahLst/>
            <a:cxnLst/>
            <a:rect l="l" t="t" r="r" b="b"/>
            <a:pathLst>
              <a:path w="1146817" h="891650">
                <a:moveTo>
                  <a:pt x="0" y="0"/>
                </a:moveTo>
                <a:lnTo>
                  <a:pt x="1146817" y="0"/>
                </a:lnTo>
                <a:lnTo>
                  <a:pt x="1146817" y="891650"/>
                </a:lnTo>
                <a:lnTo>
                  <a:pt x="0" y="89165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4" name="Freeform 4"/>
          <p:cNvSpPr/>
          <p:nvPr/>
        </p:nvSpPr>
        <p:spPr>
          <a:xfrm>
            <a:off x="6567362" y="4216890"/>
            <a:ext cx="953349" cy="953349"/>
          </a:xfrm>
          <a:custGeom>
            <a:avLst/>
            <a:gdLst/>
            <a:ahLst/>
            <a:cxnLst/>
            <a:rect l="l" t="t" r="r" b="b"/>
            <a:pathLst>
              <a:path w="953349" h="953349">
                <a:moveTo>
                  <a:pt x="0" y="0"/>
                </a:moveTo>
                <a:lnTo>
                  <a:pt x="953348" y="0"/>
                </a:lnTo>
                <a:lnTo>
                  <a:pt x="953348" y="953348"/>
                </a:lnTo>
                <a:lnTo>
                  <a:pt x="0" y="95334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5" name="Freeform 5"/>
          <p:cNvSpPr/>
          <p:nvPr/>
        </p:nvSpPr>
        <p:spPr>
          <a:xfrm>
            <a:off x="6567362" y="5692415"/>
            <a:ext cx="953349" cy="899723"/>
          </a:xfrm>
          <a:custGeom>
            <a:avLst/>
            <a:gdLst/>
            <a:ahLst/>
            <a:cxnLst/>
            <a:rect l="l" t="t" r="r" b="b"/>
            <a:pathLst>
              <a:path w="953349" h="899723">
                <a:moveTo>
                  <a:pt x="0" y="0"/>
                </a:moveTo>
                <a:lnTo>
                  <a:pt x="953348" y="0"/>
                </a:lnTo>
                <a:lnTo>
                  <a:pt x="953348" y="899723"/>
                </a:lnTo>
                <a:lnTo>
                  <a:pt x="0" y="89972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6" name="Freeform 6"/>
          <p:cNvSpPr/>
          <p:nvPr/>
        </p:nvSpPr>
        <p:spPr>
          <a:xfrm>
            <a:off x="6567362" y="7138575"/>
            <a:ext cx="953349" cy="943815"/>
          </a:xfrm>
          <a:custGeom>
            <a:avLst/>
            <a:gdLst/>
            <a:ahLst/>
            <a:cxnLst/>
            <a:rect l="l" t="t" r="r" b="b"/>
            <a:pathLst>
              <a:path w="953349" h="943815">
                <a:moveTo>
                  <a:pt x="0" y="0"/>
                </a:moveTo>
                <a:lnTo>
                  <a:pt x="953348" y="0"/>
                </a:lnTo>
                <a:lnTo>
                  <a:pt x="953348" y="943815"/>
                </a:lnTo>
                <a:lnTo>
                  <a:pt x="0" y="943815"/>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7" name="Freeform 7"/>
          <p:cNvSpPr/>
          <p:nvPr/>
        </p:nvSpPr>
        <p:spPr>
          <a:xfrm>
            <a:off x="6596951" y="8866276"/>
            <a:ext cx="807117" cy="796020"/>
          </a:xfrm>
          <a:custGeom>
            <a:avLst/>
            <a:gdLst/>
            <a:ahLst/>
            <a:cxnLst/>
            <a:rect l="l" t="t" r="r" b="b"/>
            <a:pathLst>
              <a:path w="807117" h="796020">
                <a:moveTo>
                  <a:pt x="0" y="0"/>
                </a:moveTo>
                <a:lnTo>
                  <a:pt x="807118" y="0"/>
                </a:lnTo>
                <a:lnTo>
                  <a:pt x="807118" y="796020"/>
                </a:lnTo>
                <a:lnTo>
                  <a:pt x="0" y="796020"/>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grpSp>
        <p:nvGrpSpPr>
          <p:cNvPr id="8" name="Group 8"/>
          <p:cNvGrpSpPr/>
          <p:nvPr/>
        </p:nvGrpSpPr>
        <p:grpSpPr>
          <a:xfrm>
            <a:off x="-3518468" y="1647076"/>
            <a:ext cx="6026523" cy="6992848"/>
            <a:chOff x="0" y="0"/>
            <a:chExt cx="812800" cy="943129"/>
          </a:xfrm>
        </p:grpSpPr>
        <p:sp>
          <p:nvSpPr>
            <p:cNvPr id="9" name="Freeform 9"/>
            <p:cNvSpPr/>
            <p:nvPr/>
          </p:nvSpPr>
          <p:spPr>
            <a:xfrm>
              <a:off x="0" y="0"/>
              <a:ext cx="812800" cy="943129"/>
            </a:xfrm>
            <a:custGeom>
              <a:avLst/>
              <a:gdLst/>
              <a:ahLst/>
              <a:cxnLst/>
              <a:rect l="l" t="t" r="r" b="b"/>
              <a:pathLst>
                <a:path w="812800" h="943129">
                  <a:moveTo>
                    <a:pt x="406400" y="0"/>
                  </a:moveTo>
                  <a:cubicBezTo>
                    <a:pt x="181951" y="0"/>
                    <a:pt x="0" y="211127"/>
                    <a:pt x="0" y="471564"/>
                  </a:cubicBezTo>
                  <a:cubicBezTo>
                    <a:pt x="0" y="732002"/>
                    <a:pt x="181951" y="943129"/>
                    <a:pt x="406400" y="943129"/>
                  </a:cubicBezTo>
                  <a:cubicBezTo>
                    <a:pt x="630849" y="943129"/>
                    <a:pt x="812800" y="732002"/>
                    <a:pt x="812800" y="471564"/>
                  </a:cubicBezTo>
                  <a:cubicBezTo>
                    <a:pt x="812800" y="211127"/>
                    <a:pt x="630849" y="0"/>
                    <a:pt x="406400" y="0"/>
                  </a:cubicBezTo>
                  <a:close/>
                </a:path>
              </a:pathLst>
            </a:custGeom>
            <a:solidFill>
              <a:srgbClr val="820000"/>
            </a:solidFill>
          </p:spPr>
        </p:sp>
        <p:sp>
          <p:nvSpPr>
            <p:cNvPr id="10" name="TextBox 10"/>
            <p:cNvSpPr txBox="1"/>
            <p:nvPr/>
          </p:nvSpPr>
          <p:spPr>
            <a:xfrm>
              <a:off x="76200" y="50318"/>
              <a:ext cx="660400" cy="804392"/>
            </a:xfrm>
            <a:prstGeom prst="rect">
              <a:avLst/>
            </a:prstGeom>
          </p:spPr>
          <p:txBody>
            <a:bodyPr lIns="50800" tIns="50800" rIns="50800" bIns="50800" rtlCol="0" anchor="ctr"/>
            <a:lstStyle/>
            <a:p>
              <a:pPr algn="ctr">
                <a:lnSpc>
                  <a:spcPts val="2659"/>
                </a:lnSpc>
              </a:pPr>
              <a:endParaRPr/>
            </a:p>
          </p:txBody>
        </p:sp>
      </p:grpSp>
      <p:sp>
        <p:nvSpPr>
          <p:cNvPr id="11" name="TextBox 11"/>
          <p:cNvSpPr txBox="1"/>
          <p:nvPr/>
        </p:nvSpPr>
        <p:spPr>
          <a:xfrm>
            <a:off x="6390930" y="509667"/>
            <a:ext cx="10080527" cy="1704975"/>
          </a:xfrm>
          <a:prstGeom prst="rect">
            <a:avLst/>
          </a:prstGeom>
        </p:spPr>
        <p:txBody>
          <a:bodyPr lIns="0" tIns="0" rIns="0" bIns="0" rtlCol="0" anchor="t">
            <a:spAutoFit/>
          </a:bodyPr>
          <a:lstStyle/>
          <a:p>
            <a:pPr>
              <a:lnSpc>
                <a:spcPts val="6776"/>
              </a:lnSpc>
            </a:pPr>
            <a:r>
              <a:rPr lang="en-US" sz="5646">
                <a:solidFill>
                  <a:srgbClr val="820000"/>
                </a:solidFill>
                <a:latin typeface="Montserrat Ultra-Bold"/>
              </a:rPr>
              <a:t>Main Risk Types That Face Business</a:t>
            </a:r>
          </a:p>
        </p:txBody>
      </p:sp>
      <p:sp>
        <p:nvSpPr>
          <p:cNvPr id="12" name="TextBox 12"/>
          <p:cNvSpPr txBox="1"/>
          <p:nvPr/>
        </p:nvSpPr>
        <p:spPr>
          <a:xfrm>
            <a:off x="7822285" y="2681367"/>
            <a:ext cx="5337074" cy="412716"/>
          </a:xfrm>
          <a:prstGeom prst="rect">
            <a:avLst/>
          </a:prstGeom>
        </p:spPr>
        <p:txBody>
          <a:bodyPr lIns="0" tIns="0" rIns="0" bIns="0" rtlCol="0" anchor="t">
            <a:spAutoFit/>
          </a:bodyPr>
          <a:lstStyle/>
          <a:p>
            <a:pPr>
              <a:lnSpc>
                <a:spcPts val="3386"/>
              </a:lnSpc>
            </a:pPr>
            <a:r>
              <a:rPr lang="en-US" sz="2822">
                <a:solidFill>
                  <a:srgbClr val="A40E0E"/>
                </a:solidFill>
                <a:latin typeface="Montserrat Ultra-Bold"/>
              </a:rPr>
              <a:t>Security And Fraud Risk</a:t>
            </a:r>
          </a:p>
        </p:txBody>
      </p:sp>
      <p:sp>
        <p:nvSpPr>
          <p:cNvPr id="13" name="TextBox 13"/>
          <p:cNvSpPr txBox="1"/>
          <p:nvPr/>
        </p:nvSpPr>
        <p:spPr>
          <a:xfrm>
            <a:off x="7822285" y="4141401"/>
            <a:ext cx="3810328" cy="412716"/>
          </a:xfrm>
          <a:prstGeom prst="rect">
            <a:avLst/>
          </a:prstGeom>
        </p:spPr>
        <p:txBody>
          <a:bodyPr lIns="0" tIns="0" rIns="0" bIns="0" rtlCol="0" anchor="t">
            <a:spAutoFit/>
          </a:bodyPr>
          <a:lstStyle/>
          <a:p>
            <a:pPr>
              <a:lnSpc>
                <a:spcPts val="3386"/>
              </a:lnSpc>
            </a:pPr>
            <a:r>
              <a:rPr lang="en-US" sz="2822">
                <a:solidFill>
                  <a:srgbClr val="A40E0E"/>
                </a:solidFill>
                <a:latin typeface="Montserrat Ultra-Bold"/>
              </a:rPr>
              <a:t>Compliance Risk</a:t>
            </a:r>
          </a:p>
        </p:txBody>
      </p:sp>
      <p:sp>
        <p:nvSpPr>
          <p:cNvPr id="14" name="TextBox 14"/>
          <p:cNvSpPr txBox="1"/>
          <p:nvPr/>
        </p:nvSpPr>
        <p:spPr>
          <a:xfrm>
            <a:off x="7822285" y="5598009"/>
            <a:ext cx="3810328" cy="412716"/>
          </a:xfrm>
          <a:prstGeom prst="rect">
            <a:avLst/>
          </a:prstGeom>
        </p:spPr>
        <p:txBody>
          <a:bodyPr lIns="0" tIns="0" rIns="0" bIns="0" rtlCol="0" anchor="t">
            <a:spAutoFit/>
          </a:bodyPr>
          <a:lstStyle/>
          <a:p>
            <a:pPr>
              <a:lnSpc>
                <a:spcPts val="3386"/>
              </a:lnSpc>
            </a:pPr>
            <a:r>
              <a:rPr lang="en-US" sz="2822">
                <a:solidFill>
                  <a:srgbClr val="A40E0E"/>
                </a:solidFill>
                <a:latin typeface="Montserrat Ultra-Bold"/>
              </a:rPr>
              <a:t>Operational Risk</a:t>
            </a:r>
          </a:p>
        </p:txBody>
      </p:sp>
      <p:sp>
        <p:nvSpPr>
          <p:cNvPr id="15" name="TextBox 15"/>
          <p:cNvSpPr txBox="1"/>
          <p:nvPr/>
        </p:nvSpPr>
        <p:spPr>
          <a:xfrm>
            <a:off x="7822285" y="7121292"/>
            <a:ext cx="3810328" cy="412716"/>
          </a:xfrm>
          <a:prstGeom prst="rect">
            <a:avLst/>
          </a:prstGeom>
        </p:spPr>
        <p:txBody>
          <a:bodyPr lIns="0" tIns="0" rIns="0" bIns="0" rtlCol="0" anchor="t">
            <a:spAutoFit/>
          </a:bodyPr>
          <a:lstStyle/>
          <a:p>
            <a:pPr>
              <a:lnSpc>
                <a:spcPts val="3386"/>
              </a:lnSpc>
            </a:pPr>
            <a:r>
              <a:rPr lang="en-US" sz="2822">
                <a:solidFill>
                  <a:srgbClr val="A40E0E"/>
                </a:solidFill>
                <a:latin typeface="Montserrat Ultra-Bold"/>
              </a:rPr>
              <a:t>Financial Risk</a:t>
            </a:r>
          </a:p>
        </p:txBody>
      </p:sp>
      <p:sp>
        <p:nvSpPr>
          <p:cNvPr id="16" name="TextBox 16"/>
          <p:cNvSpPr txBox="1"/>
          <p:nvPr/>
        </p:nvSpPr>
        <p:spPr>
          <a:xfrm>
            <a:off x="7822285" y="8682675"/>
            <a:ext cx="3810328" cy="412716"/>
          </a:xfrm>
          <a:prstGeom prst="rect">
            <a:avLst/>
          </a:prstGeom>
        </p:spPr>
        <p:txBody>
          <a:bodyPr lIns="0" tIns="0" rIns="0" bIns="0" rtlCol="0" anchor="t">
            <a:spAutoFit/>
          </a:bodyPr>
          <a:lstStyle/>
          <a:p>
            <a:pPr>
              <a:lnSpc>
                <a:spcPts val="3386"/>
              </a:lnSpc>
            </a:pPr>
            <a:r>
              <a:rPr lang="en-US" sz="2822">
                <a:solidFill>
                  <a:srgbClr val="A40E0E"/>
                </a:solidFill>
                <a:latin typeface="Montserrat Ultra-Bold"/>
              </a:rPr>
              <a:t>Reputational Risk</a:t>
            </a:r>
          </a:p>
        </p:txBody>
      </p:sp>
      <p:sp>
        <p:nvSpPr>
          <p:cNvPr id="17" name="TextBox 17"/>
          <p:cNvSpPr txBox="1"/>
          <p:nvPr/>
        </p:nvSpPr>
        <p:spPr>
          <a:xfrm>
            <a:off x="7822285" y="3112981"/>
            <a:ext cx="8365746" cy="796246"/>
          </a:xfrm>
          <a:prstGeom prst="rect">
            <a:avLst/>
          </a:prstGeom>
        </p:spPr>
        <p:txBody>
          <a:bodyPr lIns="0" tIns="0" rIns="0" bIns="0" rtlCol="0" anchor="t">
            <a:spAutoFit/>
          </a:bodyPr>
          <a:lstStyle/>
          <a:p>
            <a:pPr>
              <a:lnSpc>
                <a:spcPts val="2182"/>
              </a:lnSpc>
              <a:spcBef>
                <a:spcPct val="0"/>
              </a:spcBef>
            </a:pPr>
            <a:r>
              <a:rPr lang="en-US" sz="1558">
                <a:solidFill>
                  <a:srgbClr val="000000"/>
                </a:solidFill>
                <a:latin typeface="Montserrat Classic"/>
              </a:rPr>
              <a:t>Lorem ipsum dolor sit amet, consectetur adipiscing elit. Phasellus in laoreet ex. Vivamus vulputate eget est at lobortis. Fusce aliquam consectetur velit quis fringilla. Etiam scelerisque tellus nec ligula venenatis elementum nec vel dolor.</a:t>
            </a:r>
          </a:p>
        </p:txBody>
      </p:sp>
      <p:sp>
        <p:nvSpPr>
          <p:cNvPr id="18" name="TextBox 18"/>
          <p:cNvSpPr txBox="1"/>
          <p:nvPr/>
        </p:nvSpPr>
        <p:spPr>
          <a:xfrm>
            <a:off x="7822285" y="4573167"/>
            <a:ext cx="8365746" cy="796246"/>
          </a:xfrm>
          <a:prstGeom prst="rect">
            <a:avLst/>
          </a:prstGeom>
        </p:spPr>
        <p:txBody>
          <a:bodyPr lIns="0" tIns="0" rIns="0" bIns="0" rtlCol="0" anchor="t">
            <a:spAutoFit/>
          </a:bodyPr>
          <a:lstStyle/>
          <a:p>
            <a:pPr>
              <a:lnSpc>
                <a:spcPts val="2182"/>
              </a:lnSpc>
              <a:spcBef>
                <a:spcPct val="0"/>
              </a:spcBef>
            </a:pPr>
            <a:r>
              <a:rPr lang="en-US" sz="1558">
                <a:solidFill>
                  <a:srgbClr val="000000"/>
                </a:solidFill>
                <a:latin typeface="Montserrat Classic"/>
              </a:rPr>
              <a:t>Lorem ipsum dolor sit amet, consectetur adipiscing elit. Phasellus in laoreet ex. Vivamus vulputate eget est at lobortis. Fusce aliquam consectetur velit quis fringilla. Etiam scelerisque tellus nec ligula venenatis elementum nec vel dolor.</a:t>
            </a:r>
          </a:p>
        </p:txBody>
      </p:sp>
      <p:sp>
        <p:nvSpPr>
          <p:cNvPr id="19" name="TextBox 19"/>
          <p:cNvSpPr txBox="1"/>
          <p:nvPr/>
        </p:nvSpPr>
        <p:spPr>
          <a:xfrm>
            <a:off x="7822285" y="6113702"/>
            <a:ext cx="8365746" cy="796246"/>
          </a:xfrm>
          <a:prstGeom prst="rect">
            <a:avLst/>
          </a:prstGeom>
        </p:spPr>
        <p:txBody>
          <a:bodyPr lIns="0" tIns="0" rIns="0" bIns="0" rtlCol="0" anchor="t">
            <a:spAutoFit/>
          </a:bodyPr>
          <a:lstStyle/>
          <a:p>
            <a:pPr>
              <a:lnSpc>
                <a:spcPts val="2182"/>
              </a:lnSpc>
              <a:spcBef>
                <a:spcPct val="0"/>
              </a:spcBef>
            </a:pPr>
            <a:r>
              <a:rPr lang="en-US" sz="1558">
                <a:solidFill>
                  <a:srgbClr val="000000"/>
                </a:solidFill>
                <a:latin typeface="Montserrat Classic"/>
              </a:rPr>
              <a:t>Lorem ipsum dolor sit amet, consectetur adipiscing elit. Phasellus in laoreet ex. Vivamus vulputate eget est at lobortis. Fusce aliquam consectetur velit quis fringilla. Etiam scelerisque tellus nec ligula venenatis elementum nec vel dolor.</a:t>
            </a:r>
          </a:p>
        </p:txBody>
      </p:sp>
      <p:sp>
        <p:nvSpPr>
          <p:cNvPr id="20" name="TextBox 20"/>
          <p:cNvSpPr txBox="1"/>
          <p:nvPr/>
        </p:nvSpPr>
        <p:spPr>
          <a:xfrm>
            <a:off x="7822285" y="7581907"/>
            <a:ext cx="8365746" cy="796246"/>
          </a:xfrm>
          <a:prstGeom prst="rect">
            <a:avLst/>
          </a:prstGeom>
        </p:spPr>
        <p:txBody>
          <a:bodyPr lIns="0" tIns="0" rIns="0" bIns="0" rtlCol="0" anchor="t">
            <a:spAutoFit/>
          </a:bodyPr>
          <a:lstStyle/>
          <a:p>
            <a:pPr>
              <a:lnSpc>
                <a:spcPts val="2182"/>
              </a:lnSpc>
              <a:spcBef>
                <a:spcPct val="0"/>
              </a:spcBef>
            </a:pPr>
            <a:r>
              <a:rPr lang="en-US" sz="1558">
                <a:solidFill>
                  <a:srgbClr val="000000"/>
                </a:solidFill>
                <a:latin typeface="Montserrat Classic"/>
              </a:rPr>
              <a:t>Lorem ipsum dolor sit amet, consectetur adipiscing elit. Phasellus in laoreet ex. Vivamus vulputate eget est at lobortis. Fusce aliquam consectetur velit quis fringilla. Etiam scelerisque tellus nec ligula venenatis elementum nec vel dolor.</a:t>
            </a:r>
          </a:p>
        </p:txBody>
      </p:sp>
      <p:sp>
        <p:nvSpPr>
          <p:cNvPr id="21" name="TextBox 21"/>
          <p:cNvSpPr txBox="1"/>
          <p:nvPr/>
        </p:nvSpPr>
        <p:spPr>
          <a:xfrm>
            <a:off x="7822285" y="9200166"/>
            <a:ext cx="8365746" cy="796246"/>
          </a:xfrm>
          <a:prstGeom prst="rect">
            <a:avLst/>
          </a:prstGeom>
        </p:spPr>
        <p:txBody>
          <a:bodyPr lIns="0" tIns="0" rIns="0" bIns="0" rtlCol="0" anchor="t">
            <a:spAutoFit/>
          </a:bodyPr>
          <a:lstStyle/>
          <a:p>
            <a:pPr>
              <a:lnSpc>
                <a:spcPts val="2182"/>
              </a:lnSpc>
              <a:spcBef>
                <a:spcPct val="0"/>
              </a:spcBef>
            </a:pPr>
            <a:r>
              <a:rPr lang="en-US" sz="1558">
                <a:solidFill>
                  <a:srgbClr val="000000"/>
                </a:solidFill>
                <a:latin typeface="Montserrat Classic"/>
              </a:rPr>
              <a:t>Lorem ipsum dolor sit amet, consectetur adipiscing elit. Phasellus in laoreet ex. Vivamus vulputate eget est at lobortis. Fusce aliquam consectetur velit quis fringilla. Etiam scelerisque tellus nec ligula venenatis elementum nec vel dolor.</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226760" y="2880936"/>
            <a:ext cx="4504432" cy="7878829"/>
            <a:chOff x="0" y="0"/>
            <a:chExt cx="1186352" cy="2075083"/>
          </a:xfrm>
        </p:grpSpPr>
        <p:sp>
          <p:nvSpPr>
            <p:cNvPr id="3" name="Freeform 3"/>
            <p:cNvSpPr/>
            <p:nvPr/>
          </p:nvSpPr>
          <p:spPr>
            <a:xfrm>
              <a:off x="0" y="0"/>
              <a:ext cx="1186352" cy="2075083"/>
            </a:xfrm>
            <a:custGeom>
              <a:avLst/>
              <a:gdLst/>
              <a:ahLst/>
              <a:cxnLst/>
              <a:rect l="l" t="t" r="r" b="b"/>
              <a:pathLst>
                <a:path w="1186352" h="2075083">
                  <a:moveTo>
                    <a:pt x="0" y="0"/>
                  </a:moveTo>
                  <a:lnTo>
                    <a:pt x="1186352" y="0"/>
                  </a:lnTo>
                  <a:lnTo>
                    <a:pt x="1186352" y="2075083"/>
                  </a:lnTo>
                  <a:lnTo>
                    <a:pt x="0" y="2075083"/>
                  </a:lnTo>
                  <a:close/>
                </a:path>
              </a:pathLst>
            </a:custGeom>
            <a:solidFill>
              <a:srgbClr val="820000"/>
            </a:solidFill>
          </p:spPr>
        </p:sp>
        <p:sp>
          <p:nvSpPr>
            <p:cNvPr id="4" name="TextBox 4"/>
            <p:cNvSpPr txBox="1"/>
            <p:nvPr/>
          </p:nvSpPr>
          <p:spPr>
            <a:xfrm>
              <a:off x="0" y="-38100"/>
              <a:ext cx="1186352" cy="2113183"/>
            </a:xfrm>
            <a:prstGeom prst="rect">
              <a:avLst/>
            </a:prstGeom>
          </p:spPr>
          <p:txBody>
            <a:bodyPr lIns="50800" tIns="50800" rIns="50800" bIns="50800" rtlCol="0" anchor="ctr"/>
            <a:lstStyle/>
            <a:p>
              <a:pPr algn="ctr">
                <a:lnSpc>
                  <a:spcPts val="2659"/>
                </a:lnSpc>
              </a:pPr>
              <a:endParaRPr/>
            </a:p>
          </p:txBody>
        </p:sp>
      </p:grpSp>
      <p:grpSp>
        <p:nvGrpSpPr>
          <p:cNvPr id="5" name="Group 5"/>
          <p:cNvGrpSpPr/>
          <p:nvPr/>
        </p:nvGrpSpPr>
        <p:grpSpPr>
          <a:xfrm>
            <a:off x="4230047" y="2880936"/>
            <a:ext cx="4761607" cy="7878829"/>
            <a:chOff x="0" y="0"/>
            <a:chExt cx="1254086" cy="2075083"/>
          </a:xfrm>
        </p:grpSpPr>
        <p:sp>
          <p:nvSpPr>
            <p:cNvPr id="6" name="Freeform 6"/>
            <p:cNvSpPr/>
            <p:nvPr/>
          </p:nvSpPr>
          <p:spPr>
            <a:xfrm>
              <a:off x="0" y="0"/>
              <a:ext cx="1254086" cy="2075083"/>
            </a:xfrm>
            <a:custGeom>
              <a:avLst/>
              <a:gdLst/>
              <a:ahLst/>
              <a:cxnLst/>
              <a:rect l="l" t="t" r="r" b="b"/>
              <a:pathLst>
                <a:path w="1254086" h="2075083">
                  <a:moveTo>
                    <a:pt x="0" y="0"/>
                  </a:moveTo>
                  <a:lnTo>
                    <a:pt x="1254086" y="0"/>
                  </a:lnTo>
                  <a:lnTo>
                    <a:pt x="1254086" y="2075083"/>
                  </a:lnTo>
                  <a:lnTo>
                    <a:pt x="0" y="2075083"/>
                  </a:lnTo>
                  <a:close/>
                </a:path>
              </a:pathLst>
            </a:custGeom>
            <a:solidFill>
              <a:srgbClr val="A40E0E"/>
            </a:solidFill>
          </p:spPr>
        </p:sp>
        <p:sp>
          <p:nvSpPr>
            <p:cNvPr id="7" name="TextBox 7"/>
            <p:cNvSpPr txBox="1"/>
            <p:nvPr/>
          </p:nvSpPr>
          <p:spPr>
            <a:xfrm>
              <a:off x="0" y="-38100"/>
              <a:ext cx="1254086" cy="2113183"/>
            </a:xfrm>
            <a:prstGeom prst="rect">
              <a:avLst/>
            </a:prstGeom>
          </p:spPr>
          <p:txBody>
            <a:bodyPr lIns="50800" tIns="50800" rIns="50800" bIns="50800" rtlCol="0" anchor="ctr"/>
            <a:lstStyle/>
            <a:p>
              <a:pPr algn="ctr">
                <a:lnSpc>
                  <a:spcPts val="2659"/>
                </a:lnSpc>
              </a:pPr>
              <a:endParaRPr/>
            </a:p>
          </p:txBody>
        </p:sp>
      </p:grpSp>
      <p:grpSp>
        <p:nvGrpSpPr>
          <p:cNvPr id="8" name="Group 8"/>
          <p:cNvGrpSpPr/>
          <p:nvPr/>
        </p:nvGrpSpPr>
        <p:grpSpPr>
          <a:xfrm>
            <a:off x="8962971" y="2880936"/>
            <a:ext cx="4761607" cy="7878829"/>
            <a:chOff x="0" y="0"/>
            <a:chExt cx="1254086" cy="2075083"/>
          </a:xfrm>
        </p:grpSpPr>
        <p:sp>
          <p:nvSpPr>
            <p:cNvPr id="9" name="Freeform 9"/>
            <p:cNvSpPr/>
            <p:nvPr/>
          </p:nvSpPr>
          <p:spPr>
            <a:xfrm>
              <a:off x="0" y="0"/>
              <a:ext cx="1254086" cy="2075083"/>
            </a:xfrm>
            <a:custGeom>
              <a:avLst/>
              <a:gdLst/>
              <a:ahLst/>
              <a:cxnLst/>
              <a:rect l="l" t="t" r="r" b="b"/>
              <a:pathLst>
                <a:path w="1254086" h="2075083">
                  <a:moveTo>
                    <a:pt x="0" y="0"/>
                  </a:moveTo>
                  <a:lnTo>
                    <a:pt x="1254086" y="0"/>
                  </a:lnTo>
                  <a:lnTo>
                    <a:pt x="1254086" y="2075083"/>
                  </a:lnTo>
                  <a:lnTo>
                    <a:pt x="0" y="2075083"/>
                  </a:lnTo>
                  <a:close/>
                </a:path>
              </a:pathLst>
            </a:custGeom>
            <a:solidFill>
              <a:srgbClr val="820000"/>
            </a:solidFill>
          </p:spPr>
        </p:sp>
        <p:sp>
          <p:nvSpPr>
            <p:cNvPr id="10" name="TextBox 10"/>
            <p:cNvSpPr txBox="1"/>
            <p:nvPr/>
          </p:nvSpPr>
          <p:spPr>
            <a:xfrm>
              <a:off x="0" y="-38100"/>
              <a:ext cx="1254086" cy="2113183"/>
            </a:xfrm>
            <a:prstGeom prst="rect">
              <a:avLst/>
            </a:prstGeom>
          </p:spPr>
          <p:txBody>
            <a:bodyPr lIns="50800" tIns="50800" rIns="50800" bIns="50800" rtlCol="0" anchor="ctr"/>
            <a:lstStyle/>
            <a:p>
              <a:pPr algn="ctr">
                <a:lnSpc>
                  <a:spcPts val="2659"/>
                </a:lnSpc>
              </a:pPr>
              <a:endParaRPr/>
            </a:p>
          </p:txBody>
        </p:sp>
      </p:grpSp>
      <p:grpSp>
        <p:nvGrpSpPr>
          <p:cNvPr id="11" name="Group 11"/>
          <p:cNvGrpSpPr/>
          <p:nvPr/>
        </p:nvGrpSpPr>
        <p:grpSpPr>
          <a:xfrm>
            <a:off x="13724578" y="2873233"/>
            <a:ext cx="4761607" cy="7878829"/>
            <a:chOff x="0" y="0"/>
            <a:chExt cx="1254086" cy="2075083"/>
          </a:xfrm>
        </p:grpSpPr>
        <p:sp>
          <p:nvSpPr>
            <p:cNvPr id="12" name="Freeform 12"/>
            <p:cNvSpPr/>
            <p:nvPr/>
          </p:nvSpPr>
          <p:spPr>
            <a:xfrm>
              <a:off x="0" y="0"/>
              <a:ext cx="1254086" cy="2075083"/>
            </a:xfrm>
            <a:custGeom>
              <a:avLst/>
              <a:gdLst/>
              <a:ahLst/>
              <a:cxnLst/>
              <a:rect l="l" t="t" r="r" b="b"/>
              <a:pathLst>
                <a:path w="1254086" h="2075083">
                  <a:moveTo>
                    <a:pt x="0" y="0"/>
                  </a:moveTo>
                  <a:lnTo>
                    <a:pt x="1254086" y="0"/>
                  </a:lnTo>
                  <a:lnTo>
                    <a:pt x="1254086" y="2075083"/>
                  </a:lnTo>
                  <a:lnTo>
                    <a:pt x="0" y="2075083"/>
                  </a:lnTo>
                  <a:close/>
                </a:path>
              </a:pathLst>
            </a:custGeom>
            <a:solidFill>
              <a:srgbClr val="A40E0E"/>
            </a:solidFill>
          </p:spPr>
        </p:sp>
        <p:sp>
          <p:nvSpPr>
            <p:cNvPr id="13" name="TextBox 13"/>
            <p:cNvSpPr txBox="1"/>
            <p:nvPr/>
          </p:nvSpPr>
          <p:spPr>
            <a:xfrm>
              <a:off x="0" y="-38100"/>
              <a:ext cx="1254086" cy="2113183"/>
            </a:xfrm>
            <a:prstGeom prst="rect">
              <a:avLst/>
            </a:prstGeom>
          </p:spPr>
          <p:txBody>
            <a:bodyPr lIns="50800" tIns="50800" rIns="50800" bIns="50800" rtlCol="0" anchor="ctr"/>
            <a:lstStyle/>
            <a:p>
              <a:pPr algn="ctr">
                <a:lnSpc>
                  <a:spcPts val="2659"/>
                </a:lnSpc>
              </a:pPr>
              <a:endParaRPr/>
            </a:p>
          </p:txBody>
        </p:sp>
      </p:grpSp>
      <p:sp>
        <p:nvSpPr>
          <p:cNvPr id="14" name="Freeform 14"/>
          <p:cNvSpPr/>
          <p:nvPr/>
        </p:nvSpPr>
        <p:spPr>
          <a:xfrm>
            <a:off x="1816520" y="3870638"/>
            <a:ext cx="897265" cy="1194905"/>
          </a:xfrm>
          <a:custGeom>
            <a:avLst/>
            <a:gdLst/>
            <a:ahLst/>
            <a:cxnLst/>
            <a:rect l="l" t="t" r="r" b="b"/>
            <a:pathLst>
              <a:path w="897265" h="1194905">
                <a:moveTo>
                  <a:pt x="0" y="0"/>
                </a:moveTo>
                <a:lnTo>
                  <a:pt x="897264" y="0"/>
                </a:lnTo>
                <a:lnTo>
                  <a:pt x="897264" y="1194904"/>
                </a:lnTo>
                <a:lnTo>
                  <a:pt x="0" y="119490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15"/>
          <p:cNvSpPr/>
          <p:nvPr/>
        </p:nvSpPr>
        <p:spPr>
          <a:xfrm>
            <a:off x="6021231" y="3739775"/>
            <a:ext cx="1403725" cy="1403725"/>
          </a:xfrm>
          <a:custGeom>
            <a:avLst/>
            <a:gdLst/>
            <a:ahLst/>
            <a:cxnLst/>
            <a:rect l="l" t="t" r="r" b="b"/>
            <a:pathLst>
              <a:path w="1403725" h="1403725">
                <a:moveTo>
                  <a:pt x="0" y="0"/>
                </a:moveTo>
                <a:lnTo>
                  <a:pt x="1403724" y="0"/>
                </a:lnTo>
                <a:lnTo>
                  <a:pt x="1403724" y="1403725"/>
                </a:lnTo>
                <a:lnTo>
                  <a:pt x="0" y="140372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16"/>
          <p:cNvSpPr/>
          <p:nvPr/>
        </p:nvSpPr>
        <p:spPr>
          <a:xfrm>
            <a:off x="10668364" y="3792680"/>
            <a:ext cx="1350820" cy="1350820"/>
          </a:xfrm>
          <a:custGeom>
            <a:avLst/>
            <a:gdLst/>
            <a:ahLst/>
            <a:cxnLst/>
            <a:rect l="l" t="t" r="r" b="b"/>
            <a:pathLst>
              <a:path w="1350820" h="1350820">
                <a:moveTo>
                  <a:pt x="0" y="0"/>
                </a:moveTo>
                <a:lnTo>
                  <a:pt x="1350820" y="0"/>
                </a:lnTo>
                <a:lnTo>
                  <a:pt x="1350820" y="1350820"/>
                </a:lnTo>
                <a:lnTo>
                  <a:pt x="0" y="135082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7"/>
          <p:cNvSpPr/>
          <p:nvPr/>
        </p:nvSpPr>
        <p:spPr>
          <a:xfrm>
            <a:off x="15430830" y="3792680"/>
            <a:ext cx="1513694" cy="1513694"/>
          </a:xfrm>
          <a:custGeom>
            <a:avLst/>
            <a:gdLst/>
            <a:ahLst/>
            <a:cxnLst/>
            <a:rect l="l" t="t" r="r" b="b"/>
            <a:pathLst>
              <a:path w="1513694" h="1513694">
                <a:moveTo>
                  <a:pt x="0" y="0"/>
                </a:moveTo>
                <a:lnTo>
                  <a:pt x="1513694" y="0"/>
                </a:lnTo>
                <a:lnTo>
                  <a:pt x="1513694" y="1513694"/>
                </a:lnTo>
                <a:lnTo>
                  <a:pt x="0" y="1513694"/>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8"/>
          <p:cNvSpPr txBox="1"/>
          <p:nvPr/>
        </p:nvSpPr>
        <p:spPr>
          <a:xfrm>
            <a:off x="4103737" y="539608"/>
            <a:ext cx="10080527" cy="1714500"/>
          </a:xfrm>
          <a:prstGeom prst="rect">
            <a:avLst/>
          </a:prstGeom>
        </p:spPr>
        <p:txBody>
          <a:bodyPr lIns="0" tIns="0" rIns="0" bIns="0" rtlCol="0" anchor="t">
            <a:spAutoFit/>
          </a:bodyPr>
          <a:lstStyle/>
          <a:p>
            <a:pPr algn="ctr">
              <a:lnSpc>
                <a:spcPts val="6776"/>
              </a:lnSpc>
            </a:pPr>
            <a:r>
              <a:rPr lang="en-US" sz="5646">
                <a:solidFill>
                  <a:srgbClr val="820000"/>
                </a:solidFill>
                <a:latin typeface="Montserrat Ultra-Bold"/>
              </a:rPr>
              <a:t>Pillars Of Business Risk Management </a:t>
            </a:r>
          </a:p>
        </p:txBody>
      </p:sp>
      <p:sp>
        <p:nvSpPr>
          <p:cNvPr id="19" name="TextBox 19"/>
          <p:cNvSpPr txBox="1"/>
          <p:nvPr/>
        </p:nvSpPr>
        <p:spPr>
          <a:xfrm>
            <a:off x="740091" y="5643342"/>
            <a:ext cx="3050121" cy="977098"/>
          </a:xfrm>
          <a:prstGeom prst="rect">
            <a:avLst/>
          </a:prstGeom>
        </p:spPr>
        <p:txBody>
          <a:bodyPr lIns="0" tIns="0" rIns="0" bIns="0" rtlCol="0" anchor="t">
            <a:spAutoFit/>
          </a:bodyPr>
          <a:lstStyle/>
          <a:p>
            <a:pPr algn="ctr">
              <a:lnSpc>
                <a:spcPts val="3824"/>
              </a:lnSpc>
            </a:pPr>
            <a:r>
              <a:rPr lang="en-US" sz="3186">
                <a:solidFill>
                  <a:srgbClr val="FFFFFF"/>
                </a:solidFill>
                <a:latin typeface="Montserrat Ultra-Bold"/>
              </a:rPr>
              <a:t>Effective Reporting</a:t>
            </a:r>
          </a:p>
        </p:txBody>
      </p:sp>
      <p:sp>
        <p:nvSpPr>
          <p:cNvPr id="20" name="TextBox 20"/>
          <p:cNvSpPr txBox="1"/>
          <p:nvPr/>
        </p:nvSpPr>
        <p:spPr>
          <a:xfrm>
            <a:off x="4845356" y="5901567"/>
            <a:ext cx="3755475" cy="479698"/>
          </a:xfrm>
          <a:prstGeom prst="rect">
            <a:avLst/>
          </a:prstGeom>
        </p:spPr>
        <p:txBody>
          <a:bodyPr lIns="0" tIns="0" rIns="0" bIns="0" rtlCol="0" anchor="t">
            <a:spAutoFit/>
          </a:bodyPr>
          <a:lstStyle/>
          <a:p>
            <a:pPr algn="ctr">
              <a:lnSpc>
                <a:spcPts val="3867"/>
              </a:lnSpc>
            </a:pPr>
            <a:r>
              <a:rPr lang="en-US" sz="3222">
                <a:solidFill>
                  <a:srgbClr val="FFFFFF"/>
                </a:solidFill>
                <a:latin typeface="Montserrat Ultra-Bold"/>
              </a:rPr>
              <a:t>Communication</a:t>
            </a:r>
          </a:p>
        </p:txBody>
      </p:sp>
      <p:sp>
        <p:nvSpPr>
          <p:cNvPr id="21" name="TextBox 21"/>
          <p:cNvSpPr txBox="1"/>
          <p:nvPr/>
        </p:nvSpPr>
        <p:spPr>
          <a:xfrm>
            <a:off x="9656347" y="5566116"/>
            <a:ext cx="3602663" cy="1490165"/>
          </a:xfrm>
          <a:prstGeom prst="rect">
            <a:avLst/>
          </a:prstGeom>
        </p:spPr>
        <p:txBody>
          <a:bodyPr lIns="0" tIns="0" rIns="0" bIns="0" rtlCol="0" anchor="t">
            <a:spAutoFit/>
          </a:bodyPr>
          <a:lstStyle/>
          <a:p>
            <a:pPr algn="ctr">
              <a:lnSpc>
                <a:spcPts val="3926"/>
              </a:lnSpc>
            </a:pPr>
            <a:r>
              <a:rPr lang="en-US" sz="3271">
                <a:solidFill>
                  <a:srgbClr val="FFFFFF"/>
                </a:solidFill>
                <a:latin typeface="Montserrat Ultra-Bold"/>
              </a:rPr>
              <a:t>Business Process Improvement</a:t>
            </a:r>
          </a:p>
        </p:txBody>
      </p:sp>
      <p:sp>
        <p:nvSpPr>
          <p:cNvPr id="22" name="TextBox 22"/>
          <p:cNvSpPr txBox="1"/>
          <p:nvPr/>
        </p:nvSpPr>
        <p:spPr>
          <a:xfrm>
            <a:off x="14182605" y="5767820"/>
            <a:ext cx="4010145" cy="1096283"/>
          </a:xfrm>
          <a:prstGeom prst="rect">
            <a:avLst/>
          </a:prstGeom>
        </p:spPr>
        <p:txBody>
          <a:bodyPr lIns="0" tIns="0" rIns="0" bIns="0" rtlCol="0" anchor="t">
            <a:spAutoFit/>
          </a:bodyPr>
          <a:lstStyle/>
          <a:p>
            <a:pPr algn="ctr">
              <a:lnSpc>
                <a:spcPts val="4370"/>
              </a:lnSpc>
            </a:pPr>
            <a:r>
              <a:rPr lang="en-US" sz="3642">
                <a:solidFill>
                  <a:srgbClr val="FFFFFF"/>
                </a:solidFill>
                <a:latin typeface="Montserrat Ultra-Bold"/>
              </a:rPr>
              <a:t>Contingency Planning</a:t>
            </a:r>
          </a:p>
        </p:txBody>
      </p:sp>
      <p:sp>
        <p:nvSpPr>
          <p:cNvPr id="23" name="TextBox 23"/>
          <p:cNvSpPr txBox="1"/>
          <p:nvPr/>
        </p:nvSpPr>
        <p:spPr>
          <a:xfrm>
            <a:off x="595790" y="7437281"/>
            <a:ext cx="3338723" cy="1670008"/>
          </a:xfrm>
          <a:prstGeom prst="rect">
            <a:avLst/>
          </a:prstGeom>
        </p:spPr>
        <p:txBody>
          <a:bodyPr lIns="0" tIns="0" rIns="0" bIns="0" rtlCol="0" anchor="t">
            <a:spAutoFit/>
          </a:bodyPr>
          <a:lstStyle/>
          <a:p>
            <a:pPr algn="ctr">
              <a:lnSpc>
                <a:spcPts val="1927"/>
              </a:lnSpc>
              <a:spcBef>
                <a:spcPct val="0"/>
              </a:spcBef>
            </a:pPr>
            <a:r>
              <a:rPr lang="en-US" sz="1376">
                <a:solidFill>
                  <a:srgbClr val="FFFFFF"/>
                </a:solidFill>
                <a:latin typeface="Montserrat Classic"/>
              </a:rPr>
              <a:t>Lorem ipsum dolor sit amet, consectetur adipiscing elit. Phasellus in laoreet ex. Vivamus vulputate eget est at lobortis. Fusce aliquam consectetur velit quis fringilla. Etiam scelerisque tellus nec ligula venenatis elementum nec vel dolor.</a:t>
            </a:r>
          </a:p>
        </p:txBody>
      </p:sp>
      <p:sp>
        <p:nvSpPr>
          <p:cNvPr id="24" name="TextBox 24"/>
          <p:cNvSpPr txBox="1"/>
          <p:nvPr/>
        </p:nvSpPr>
        <p:spPr>
          <a:xfrm>
            <a:off x="5053731" y="7437281"/>
            <a:ext cx="3338723" cy="1670008"/>
          </a:xfrm>
          <a:prstGeom prst="rect">
            <a:avLst/>
          </a:prstGeom>
        </p:spPr>
        <p:txBody>
          <a:bodyPr lIns="0" tIns="0" rIns="0" bIns="0" rtlCol="0" anchor="t">
            <a:spAutoFit/>
          </a:bodyPr>
          <a:lstStyle/>
          <a:p>
            <a:pPr algn="ctr">
              <a:lnSpc>
                <a:spcPts val="1927"/>
              </a:lnSpc>
              <a:spcBef>
                <a:spcPct val="0"/>
              </a:spcBef>
            </a:pPr>
            <a:r>
              <a:rPr lang="en-US" sz="1376">
                <a:solidFill>
                  <a:srgbClr val="FFFFFF"/>
                </a:solidFill>
                <a:latin typeface="Montserrat Classic"/>
              </a:rPr>
              <a:t>Lorem ipsum dolor sit amet, consectetur adipiscing elit. Phasellus in laoreet ex. Vivamus vulputate eget est at lobortis. Fusce aliquam consectetur velit quis fringilla. Etiam scelerisque tellus nec ligula venenatis elementum nec vel dolor.</a:t>
            </a:r>
          </a:p>
        </p:txBody>
      </p:sp>
      <p:sp>
        <p:nvSpPr>
          <p:cNvPr id="25" name="TextBox 25"/>
          <p:cNvSpPr txBox="1"/>
          <p:nvPr/>
        </p:nvSpPr>
        <p:spPr>
          <a:xfrm>
            <a:off x="9788316" y="7437281"/>
            <a:ext cx="3338723" cy="1670008"/>
          </a:xfrm>
          <a:prstGeom prst="rect">
            <a:avLst/>
          </a:prstGeom>
        </p:spPr>
        <p:txBody>
          <a:bodyPr lIns="0" tIns="0" rIns="0" bIns="0" rtlCol="0" anchor="t">
            <a:spAutoFit/>
          </a:bodyPr>
          <a:lstStyle/>
          <a:p>
            <a:pPr algn="ctr">
              <a:lnSpc>
                <a:spcPts val="1927"/>
              </a:lnSpc>
              <a:spcBef>
                <a:spcPct val="0"/>
              </a:spcBef>
            </a:pPr>
            <a:r>
              <a:rPr lang="en-US" sz="1376">
                <a:solidFill>
                  <a:srgbClr val="FFFFFF"/>
                </a:solidFill>
                <a:latin typeface="Montserrat Classic"/>
              </a:rPr>
              <a:t>Lorem ipsum dolor sit amet, consectetur adipiscing elit. Phasellus in laoreet ex. Vivamus vulputate eget est at lobortis. Fusce aliquam consectetur velit quis fringilla. Etiam scelerisque tellus nec ligula venenatis elementum nec vel dolor.</a:t>
            </a:r>
          </a:p>
        </p:txBody>
      </p:sp>
      <p:sp>
        <p:nvSpPr>
          <p:cNvPr id="26" name="TextBox 26"/>
          <p:cNvSpPr txBox="1"/>
          <p:nvPr/>
        </p:nvSpPr>
        <p:spPr>
          <a:xfrm>
            <a:off x="14496103" y="7437281"/>
            <a:ext cx="3338723" cy="1670008"/>
          </a:xfrm>
          <a:prstGeom prst="rect">
            <a:avLst/>
          </a:prstGeom>
        </p:spPr>
        <p:txBody>
          <a:bodyPr lIns="0" tIns="0" rIns="0" bIns="0" rtlCol="0" anchor="t">
            <a:spAutoFit/>
          </a:bodyPr>
          <a:lstStyle/>
          <a:p>
            <a:pPr algn="ctr">
              <a:lnSpc>
                <a:spcPts val="1927"/>
              </a:lnSpc>
              <a:spcBef>
                <a:spcPct val="0"/>
              </a:spcBef>
            </a:pPr>
            <a:r>
              <a:rPr lang="en-US" sz="1376">
                <a:solidFill>
                  <a:srgbClr val="FFFFFF"/>
                </a:solidFill>
                <a:latin typeface="Montserrat Classic"/>
              </a:rPr>
              <a:t>Lorem ipsum dolor sit amet, consectetur adipiscing elit. Phasellus in laoreet ex. Vivamus vulputate eget est at lobortis. Fusce aliquam consectetur velit quis fringilla. Etiam scelerisque tellus nec ligula venenatis elementum nec vel dolor.</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9144000" y="5908294"/>
            <a:ext cx="557264" cy="557180"/>
          </a:xfrm>
          <a:custGeom>
            <a:avLst/>
            <a:gdLst/>
            <a:ahLst/>
            <a:cxnLst/>
            <a:rect l="l" t="t" r="r" b="b"/>
            <a:pathLst>
              <a:path w="557264" h="557180">
                <a:moveTo>
                  <a:pt x="0" y="0"/>
                </a:moveTo>
                <a:lnTo>
                  <a:pt x="557264" y="0"/>
                </a:lnTo>
                <a:lnTo>
                  <a:pt x="557264" y="557180"/>
                </a:lnTo>
                <a:lnTo>
                  <a:pt x="0" y="557180"/>
                </a:lnTo>
                <a:lnTo>
                  <a:pt x="0" y="0"/>
                </a:lnTo>
                <a:close/>
              </a:path>
            </a:pathLst>
          </a:custGeom>
          <a:blipFill>
            <a:blip r:embed="rId2"/>
            <a:stretch>
              <a:fillRect l="-1317" r="-76829"/>
            </a:stretch>
          </a:blipFill>
        </p:spPr>
      </p:sp>
      <p:sp>
        <p:nvSpPr>
          <p:cNvPr id="3" name="Freeform 3"/>
          <p:cNvSpPr/>
          <p:nvPr/>
        </p:nvSpPr>
        <p:spPr>
          <a:xfrm>
            <a:off x="9278978" y="6075356"/>
            <a:ext cx="287309" cy="223056"/>
          </a:xfrm>
          <a:custGeom>
            <a:avLst/>
            <a:gdLst/>
            <a:ahLst/>
            <a:cxnLst/>
            <a:rect l="l" t="t" r="r" b="b"/>
            <a:pathLst>
              <a:path w="287309" h="223056">
                <a:moveTo>
                  <a:pt x="0" y="0"/>
                </a:moveTo>
                <a:lnTo>
                  <a:pt x="287308" y="0"/>
                </a:lnTo>
                <a:lnTo>
                  <a:pt x="287308" y="223056"/>
                </a:lnTo>
                <a:lnTo>
                  <a:pt x="0" y="22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4" name="Freeform 4"/>
          <p:cNvSpPr/>
          <p:nvPr/>
        </p:nvSpPr>
        <p:spPr>
          <a:xfrm>
            <a:off x="9144000" y="6894099"/>
            <a:ext cx="557264" cy="557180"/>
          </a:xfrm>
          <a:custGeom>
            <a:avLst/>
            <a:gdLst/>
            <a:ahLst/>
            <a:cxnLst/>
            <a:rect l="l" t="t" r="r" b="b"/>
            <a:pathLst>
              <a:path w="557264" h="557180">
                <a:moveTo>
                  <a:pt x="0" y="0"/>
                </a:moveTo>
                <a:lnTo>
                  <a:pt x="557264" y="0"/>
                </a:lnTo>
                <a:lnTo>
                  <a:pt x="557264" y="557180"/>
                </a:lnTo>
                <a:lnTo>
                  <a:pt x="0" y="557180"/>
                </a:lnTo>
                <a:lnTo>
                  <a:pt x="0" y="0"/>
                </a:lnTo>
                <a:close/>
              </a:path>
            </a:pathLst>
          </a:custGeom>
          <a:blipFill>
            <a:blip r:embed="rId2"/>
            <a:stretch>
              <a:fillRect l="-1317" r="-76829"/>
            </a:stretch>
          </a:blipFill>
        </p:spPr>
      </p:sp>
      <p:sp>
        <p:nvSpPr>
          <p:cNvPr id="5" name="Freeform 5"/>
          <p:cNvSpPr/>
          <p:nvPr/>
        </p:nvSpPr>
        <p:spPr>
          <a:xfrm>
            <a:off x="9278978" y="7061161"/>
            <a:ext cx="287309" cy="223056"/>
          </a:xfrm>
          <a:custGeom>
            <a:avLst/>
            <a:gdLst/>
            <a:ahLst/>
            <a:cxnLst/>
            <a:rect l="l" t="t" r="r" b="b"/>
            <a:pathLst>
              <a:path w="287309" h="223056">
                <a:moveTo>
                  <a:pt x="0" y="0"/>
                </a:moveTo>
                <a:lnTo>
                  <a:pt x="287308" y="0"/>
                </a:lnTo>
                <a:lnTo>
                  <a:pt x="287308" y="223056"/>
                </a:lnTo>
                <a:lnTo>
                  <a:pt x="0" y="22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6" name="Freeform 6"/>
          <p:cNvSpPr/>
          <p:nvPr/>
        </p:nvSpPr>
        <p:spPr>
          <a:xfrm>
            <a:off x="9144000" y="7879904"/>
            <a:ext cx="557264" cy="557180"/>
          </a:xfrm>
          <a:custGeom>
            <a:avLst/>
            <a:gdLst/>
            <a:ahLst/>
            <a:cxnLst/>
            <a:rect l="l" t="t" r="r" b="b"/>
            <a:pathLst>
              <a:path w="557264" h="557180">
                <a:moveTo>
                  <a:pt x="0" y="0"/>
                </a:moveTo>
                <a:lnTo>
                  <a:pt x="557264" y="0"/>
                </a:lnTo>
                <a:lnTo>
                  <a:pt x="557264" y="557180"/>
                </a:lnTo>
                <a:lnTo>
                  <a:pt x="0" y="557180"/>
                </a:lnTo>
                <a:lnTo>
                  <a:pt x="0" y="0"/>
                </a:lnTo>
                <a:close/>
              </a:path>
            </a:pathLst>
          </a:custGeom>
          <a:blipFill>
            <a:blip r:embed="rId2"/>
            <a:stretch>
              <a:fillRect l="-1317" r="-76829"/>
            </a:stretch>
          </a:blipFill>
        </p:spPr>
      </p:sp>
      <p:sp>
        <p:nvSpPr>
          <p:cNvPr id="7" name="Freeform 7"/>
          <p:cNvSpPr/>
          <p:nvPr/>
        </p:nvSpPr>
        <p:spPr>
          <a:xfrm>
            <a:off x="9278978" y="8046966"/>
            <a:ext cx="287309" cy="223056"/>
          </a:xfrm>
          <a:custGeom>
            <a:avLst/>
            <a:gdLst/>
            <a:ahLst/>
            <a:cxnLst/>
            <a:rect l="l" t="t" r="r" b="b"/>
            <a:pathLst>
              <a:path w="287309" h="223056">
                <a:moveTo>
                  <a:pt x="0" y="0"/>
                </a:moveTo>
                <a:lnTo>
                  <a:pt x="287308" y="0"/>
                </a:lnTo>
                <a:lnTo>
                  <a:pt x="287308" y="223056"/>
                </a:lnTo>
                <a:lnTo>
                  <a:pt x="0" y="223056"/>
                </a:lnTo>
                <a:lnTo>
                  <a:pt x="0" y="0"/>
                </a:lnTo>
                <a:close/>
              </a:path>
            </a:pathLst>
          </a:custGeom>
          <a:blipFill>
            <a:blip r:embed="rId3">
              <a:extLst>
                <a:ext uri="{96DAC541-7B7A-43D3-8B79-37D633B846F1}">
                  <asvg:svgBlip xmlns:asvg="http://schemas.microsoft.com/office/drawing/2016/SVG/main" r:embed="rId4"/>
                </a:ext>
              </a:extLst>
            </a:blip>
            <a:stretch>
              <a:fillRect/>
            </a:stretch>
          </a:blipFill>
        </p:spPr>
      </p:sp>
      <p:sp>
        <p:nvSpPr>
          <p:cNvPr id="8" name="Freeform 8"/>
          <p:cNvSpPr/>
          <p:nvPr/>
        </p:nvSpPr>
        <p:spPr>
          <a:xfrm>
            <a:off x="-3068154" y="-2758088"/>
            <a:ext cx="9223562" cy="9223562"/>
          </a:xfrm>
          <a:custGeom>
            <a:avLst/>
            <a:gdLst/>
            <a:ahLst/>
            <a:cxnLst/>
            <a:rect l="l" t="t" r="r" b="b"/>
            <a:pathLst>
              <a:path w="9223562" h="9223562">
                <a:moveTo>
                  <a:pt x="0" y="0"/>
                </a:moveTo>
                <a:lnTo>
                  <a:pt x="9223561" y="0"/>
                </a:lnTo>
                <a:lnTo>
                  <a:pt x="9223561" y="9223562"/>
                </a:lnTo>
                <a:lnTo>
                  <a:pt x="0" y="9223562"/>
                </a:lnTo>
                <a:lnTo>
                  <a:pt x="0" y="0"/>
                </a:lnTo>
                <a:close/>
              </a:path>
            </a:pathLst>
          </a:custGeom>
          <a:blipFill>
            <a:blip r:embed="rId5">
              <a:alphaModFix amt="65000"/>
            </a:blip>
            <a:stretch>
              <a:fillRect/>
            </a:stretch>
          </a:blipFill>
        </p:spPr>
      </p:sp>
      <p:sp>
        <p:nvSpPr>
          <p:cNvPr id="9" name="Freeform 9"/>
          <p:cNvSpPr/>
          <p:nvPr/>
        </p:nvSpPr>
        <p:spPr>
          <a:xfrm>
            <a:off x="1543627" y="2345341"/>
            <a:ext cx="6442514" cy="5701625"/>
          </a:xfrm>
          <a:custGeom>
            <a:avLst/>
            <a:gdLst/>
            <a:ahLst/>
            <a:cxnLst/>
            <a:rect l="l" t="t" r="r" b="b"/>
            <a:pathLst>
              <a:path w="6442514" h="5701625">
                <a:moveTo>
                  <a:pt x="0" y="0"/>
                </a:moveTo>
                <a:lnTo>
                  <a:pt x="6442514" y="0"/>
                </a:lnTo>
                <a:lnTo>
                  <a:pt x="6442514" y="5701625"/>
                </a:lnTo>
                <a:lnTo>
                  <a:pt x="0" y="5701625"/>
                </a:lnTo>
                <a:lnTo>
                  <a:pt x="0" y="0"/>
                </a:lnTo>
                <a:close/>
              </a:path>
            </a:pathLst>
          </a:custGeom>
          <a:blipFill>
            <a:blip r:embed="rId6"/>
            <a:stretch>
              <a:fillRect/>
            </a:stretch>
          </a:blipFill>
        </p:spPr>
      </p:sp>
      <p:sp>
        <p:nvSpPr>
          <p:cNvPr id="10" name="TextBox 10"/>
          <p:cNvSpPr txBox="1"/>
          <p:nvPr/>
        </p:nvSpPr>
        <p:spPr>
          <a:xfrm>
            <a:off x="9144000" y="1707041"/>
            <a:ext cx="7565239" cy="3435350"/>
          </a:xfrm>
          <a:prstGeom prst="rect">
            <a:avLst/>
          </a:prstGeom>
        </p:spPr>
        <p:txBody>
          <a:bodyPr lIns="0" tIns="0" rIns="0" bIns="0" rtlCol="0" anchor="t">
            <a:spAutoFit/>
          </a:bodyPr>
          <a:lstStyle/>
          <a:p>
            <a:pPr>
              <a:lnSpc>
                <a:spcPts val="9100"/>
              </a:lnSpc>
              <a:spcBef>
                <a:spcPct val="0"/>
              </a:spcBef>
            </a:pPr>
            <a:r>
              <a:rPr lang="en-US" sz="6500">
                <a:solidFill>
                  <a:srgbClr val="FFFFFF"/>
                </a:solidFill>
                <a:latin typeface="Neue Machina Ultra-Bold"/>
              </a:rPr>
              <a:t>Fintech App Has Never Been Simpler</a:t>
            </a:r>
          </a:p>
        </p:txBody>
      </p:sp>
      <p:sp>
        <p:nvSpPr>
          <p:cNvPr id="11" name="Freeform 11"/>
          <p:cNvSpPr/>
          <p:nvPr/>
        </p:nvSpPr>
        <p:spPr>
          <a:xfrm>
            <a:off x="12825464" y="4646519"/>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5">
              <a:alphaModFix amt="65000"/>
            </a:blip>
            <a:stretch>
              <a:fillRect/>
            </a:stretch>
          </a:blipFill>
        </p:spPr>
      </p:sp>
      <p:sp>
        <p:nvSpPr>
          <p:cNvPr id="12" name="TextBox 12"/>
          <p:cNvSpPr txBox="1"/>
          <p:nvPr/>
        </p:nvSpPr>
        <p:spPr>
          <a:xfrm>
            <a:off x="10172700" y="5891609"/>
            <a:ext cx="6536539" cy="52387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Neue Machina Ultra-Bold"/>
              </a:rPr>
              <a:t>This is a list item</a:t>
            </a:r>
          </a:p>
        </p:txBody>
      </p:sp>
      <p:sp>
        <p:nvSpPr>
          <p:cNvPr id="13" name="TextBox 13"/>
          <p:cNvSpPr txBox="1"/>
          <p:nvPr/>
        </p:nvSpPr>
        <p:spPr>
          <a:xfrm>
            <a:off x="10172700" y="6877414"/>
            <a:ext cx="6536539" cy="52387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Neue Machina Ultra-Bold"/>
              </a:rPr>
              <a:t>This one is a list item</a:t>
            </a:r>
          </a:p>
        </p:txBody>
      </p:sp>
      <p:sp>
        <p:nvSpPr>
          <p:cNvPr id="14" name="TextBox 14"/>
          <p:cNvSpPr txBox="1"/>
          <p:nvPr/>
        </p:nvSpPr>
        <p:spPr>
          <a:xfrm>
            <a:off x="10172700" y="7863219"/>
            <a:ext cx="6536539" cy="523875"/>
          </a:xfrm>
          <a:prstGeom prst="rect">
            <a:avLst/>
          </a:prstGeom>
        </p:spPr>
        <p:txBody>
          <a:bodyPr lIns="0" tIns="0" rIns="0" bIns="0" rtlCol="0" anchor="t">
            <a:spAutoFit/>
          </a:bodyPr>
          <a:lstStyle/>
          <a:p>
            <a:pPr>
              <a:lnSpc>
                <a:spcPts val="4200"/>
              </a:lnSpc>
              <a:spcBef>
                <a:spcPct val="0"/>
              </a:spcBef>
            </a:pPr>
            <a:r>
              <a:rPr lang="en-US" sz="3000">
                <a:solidFill>
                  <a:srgbClr val="FFFFFF"/>
                </a:solidFill>
                <a:latin typeface="Neue Machina Ultra-Bold"/>
              </a:rPr>
              <a:t>Not to mention about this one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TextBox 2"/>
          <p:cNvSpPr txBox="1"/>
          <p:nvPr/>
        </p:nvSpPr>
        <p:spPr>
          <a:xfrm>
            <a:off x="1028700" y="3117464"/>
            <a:ext cx="3779528" cy="2282825"/>
          </a:xfrm>
          <a:prstGeom prst="rect">
            <a:avLst/>
          </a:prstGeom>
        </p:spPr>
        <p:txBody>
          <a:bodyPr lIns="0" tIns="0" rIns="0" bIns="0" rtlCol="0" anchor="t">
            <a:spAutoFit/>
          </a:bodyPr>
          <a:lstStyle/>
          <a:p>
            <a:pPr>
              <a:lnSpc>
                <a:spcPts val="9100"/>
              </a:lnSpc>
            </a:pPr>
            <a:r>
              <a:rPr lang="en-US" sz="6500">
                <a:solidFill>
                  <a:srgbClr val="FFFFFF"/>
                </a:solidFill>
                <a:latin typeface="Neue Machina Ultra-Bold"/>
              </a:rPr>
              <a:t>Pricing</a:t>
            </a:r>
          </a:p>
          <a:p>
            <a:pPr>
              <a:lnSpc>
                <a:spcPts val="9100"/>
              </a:lnSpc>
              <a:spcBef>
                <a:spcPct val="0"/>
              </a:spcBef>
            </a:pPr>
            <a:r>
              <a:rPr lang="en-US" sz="6500">
                <a:solidFill>
                  <a:srgbClr val="FFFFFF"/>
                </a:solidFill>
                <a:latin typeface="Neue Machina Ultra-Bold"/>
              </a:rPr>
              <a:t>Plans</a:t>
            </a:r>
          </a:p>
        </p:txBody>
      </p:sp>
      <p:sp>
        <p:nvSpPr>
          <p:cNvPr id="3" name="TextBox 3"/>
          <p:cNvSpPr txBox="1"/>
          <p:nvPr/>
        </p:nvSpPr>
        <p:spPr>
          <a:xfrm>
            <a:off x="1028700" y="5702940"/>
            <a:ext cx="4791089" cy="1323721"/>
          </a:xfrm>
          <a:prstGeom prst="rect">
            <a:avLst/>
          </a:prstGeom>
        </p:spPr>
        <p:txBody>
          <a:bodyPr lIns="0" tIns="0" rIns="0" bIns="0" rtlCol="0" anchor="t">
            <a:spAutoFit/>
          </a:bodyPr>
          <a:lstStyle/>
          <a:p>
            <a:pPr>
              <a:lnSpc>
                <a:spcPts val="3541"/>
              </a:lnSpc>
            </a:pPr>
            <a:r>
              <a:rPr lang="en-US" sz="2199">
                <a:solidFill>
                  <a:srgbClr val="FFFFFF"/>
                </a:solidFill>
                <a:latin typeface="Rubik"/>
              </a:rPr>
              <a:t>So in other words, it's not about investing money but giving your time </a:t>
            </a:r>
          </a:p>
        </p:txBody>
      </p:sp>
      <p:sp>
        <p:nvSpPr>
          <p:cNvPr id="4" name="Freeform 4"/>
          <p:cNvSpPr/>
          <p:nvPr/>
        </p:nvSpPr>
        <p:spPr>
          <a:xfrm>
            <a:off x="6846941" y="1028700"/>
            <a:ext cx="5448125" cy="8229600"/>
          </a:xfrm>
          <a:custGeom>
            <a:avLst/>
            <a:gdLst/>
            <a:ahLst/>
            <a:cxnLst/>
            <a:rect l="l" t="t" r="r" b="b"/>
            <a:pathLst>
              <a:path w="5448125" h="8229600">
                <a:moveTo>
                  <a:pt x="0" y="0"/>
                </a:moveTo>
                <a:lnTo>
                  <a:pt x="5448125" y="0"/>
                </a:lnTo>
                <a:lnTo>
                  <a:pt x="5448125" y="8229600"/>
                </a:lnTo>
                <a:lnTo>
                  <a:pt x="0" y="8229600"/>
                </a:lnTo>
                <a:lnTo>
                  <a:pt x="0" y="0"/>
                </a:lnTo>
                <a:close/>
              </a:path>
            </a:pathLst>
          </a:custGeom>
          <a:blipFill>
            <a:blip r:embed="rId2"/>
            <a:stretch>
              <a:fillRect l="-51433" r="-117705"/>
            </a:stretch>
          </a:blipFill>
        </p:spPr>
      </p:sp>
      <p:sp>
        <p:nvSpPr>
          <p:cNvPr id="5" name="Freeform 5"/>
          <p:cNvSpPr/>
          <p:nvPr/>
        </p:nvSpPr>
        <p:spPr>
          <a:xfrm>
            <a:off x="12295066" y="2087221"/>
            <a:ext cx="4964234" cy="7171079"/>
          </a:xfrm>
          <a:custGeom>
            <a:avLst/>
            <a:gdLst/>
            <a:ahLst/>
            <a:cxnLst/>
            <a:rect l="l" t="t" r="r" b="b"/>
            <a:pathLst>
              <a:path w="4964234" h="7171079">
                <a:moveTo>
                  <a:pt x="0" y="0"/>
                </a:moveTo>
                <a:lnTo>
                  <a:pt x="4964234" y="0"/>
                </a:lnTo>
                <a:lnTo>
                  <a:pt x="4964234" y="7171079"/>
                </a:lnTo>
                <a:lnTo>
                  <a:pt x="0" y="7171079"/>
                </a:lnTo>
                <a:lnTo>
                  <a:pt x="0" y="0"/>
                </a:lnTo>
                <a:close/>
              </a:path>
            </a:pathLst>
          </a:custGeom>
          <a:blipFill>
            <a:blip r:embed="rId2">
              <a:alphaModFix amt="15000"/>
            </a:blip>
            <a:stretch>
              <a:fillRect l="-56446" t="-7670" r="-138926" b="-7090"/>
            </a:stretch>
          </a:blipFill>
        </p:spPr>
      </p:sp>
      <p:sp>
        <p:nvSpPr>
          <p:cNvPr id="6" name="TextBox 6"/>
          <p:cNvSpPr txBox="1"/>
          <p:nvPr/>
        </p:nvSpPr>
        <p:spPr>
          <a:xfrm>
            <a:off x="7664339" y="1716931"/>
            <a:ext cx="3779528" cy="1571625"/>
          </a:xfrm>
          <a:prstGeom prst="rect">
            <a:avLst/>
          </a:prstGeom>
        </p:spPr>
        <p:txBody>
          <a:bodyPr lIns="0" tIns="0" rIns="0" bIns="0" rtlCol="0" anchor="t">
            <a:spAutoFit/>
          </a:bodyPr>
          <a:lstStyle/>
          <a:p>
            <a:pPr algn="ctr">
              <a:lnSpc>
                <a:spcPts val="6299"/>
              </a:lnSpc>
            </a:pPr>
            <a:r>
              <a:rPr lang="en-US" sz="4500">
                <a:solidFill>
                  <a:srgbClr val="FFFFFF"/>
                </a:solidFill>
                <a:latin typeface="Neue Machina Ultra-Bold"/>
              </a:rPr>
              <a:t>Bussines</a:t>
            </a:r>
          </a:p>
          <a:p>
            <a:pPr algn="ctr">
              <a:lnSpc>
                <a:spcPts val="6299"/>
              </a:lnSpc>
              <a:spcBef>
                <a:spcPct val="0"/>
              </a:spcBef>
            </a:pPr>
            <a:r>
              <a:rPr lang="en-US" sz="4500">
                <a:solidFill>
                  <a:srgbClr val="FFFFFF"/>
                </a:solidFill>
                <a:latin typeface="Neue Machina Ultra-Bold"/>
              </a:rPr>
              <a:t>Plan</a:t>
            </a:r>
          </a:p>
        </p:txBody>
      </p:sp>
      <p:sp>
        <p:nvSpPr>
          <p:cNvPr id="7" name="AutoShape 7"/>
          <p:cNvSpPr/>
          <p:nvPr/>
        </p:nvSpPr>
        <p:spPr>
          <a:xfrm>
            <a:off x="7664339" y="3960157"/>
            <a:ext cx="3813329" cy="0"/>
          </a:xfrm>
          <a:prstGeom prst="line">
            <a:avLst/>
          </a:prstGeom>
          <a:ln w="28575" cap="flat">
            <a:solidFill>
              <a:srgbClr val="D06FD8"/>
            </a:solidFill>
            <a:prstDash val="solid"/>
            <a:headEnd type="none" w="sm" len="sm"/>
            <a:tailEnd type="none" w="sm" len="sm"/>
          </a:ln>
        </p:spPr>
      </p:sp>
      <p:sp>
        <p:nvSpPr>
          <p:cNvPr id="8" name="TextBox 8"/>
          <p:cNvSpPr txBox="1"/>
          <p:nvPr/>
        </p:nvSpPr>
        <p:spPr>
          <a:xfrm>
            <a:off x="7664339" y="4235382"/>
            <a:ext cx="3813329" cy="577216"/>
          </a:xfrm>
          <a:prstGeom prst="rect">
            <a:avLst/>
          </a:prstGeom>
        </p:spPr>
        <p:txBody>
          <a:bodyPr lIns="0" tIns="0" rIns="0" bIns="0" rtlCol="0" anchor="t">
            <a:spAutoFit/>
          </a:bodyPr>
          <a:lstStyle/>
          <a:p>
            <a:pPr algn="ctr">
              <a:lnSpc>
                <a:spcPts val="4829"/>
              </a:lnSpc>
            </a:pPr>
            <a:r>
              <a:rPr lang="en-US" sz="2999">
                <a:solidFill>
                  <a:srgbClr val="FFFFFF"/>
                </a:solidFill>
                <a:latin typeface="Rubik"/>
              </a:rPr>
              <a:t>$350 / Year</a:t>
            </a:r>
          </a:p>
        </p:txBody>
      </p:sp>
      <p:sp>
        <p:nvSpPr>
          <p:cNvPr id="9" name="AutoShape 9"/>
          <p:cNvSpPr/>
          <p:nvPr/>
        </p:nvSpPr>
        <p:spPr>
          <a:xfrm>
            <a:off x="7664339" y="5184073"/>
            <a:ext cx="3813329" cy="0"/>
          </a:xfrm>
          <a:prstGeom prst="line">
            <a:avLst/>
          </a:prstGeom>
          <a:ln w="28575" cap="flat">
            <a:solidFill>
              <a:srgbClr val="D06FD8"/>
            </a:solidFill>
            <a:prstDash val="solid"/>
            <a:headEnd type="none" w="sm" len="sm"/>
            <a:tailEnd type="none" w="sm" len="sm"/>
          </a:ln>
        </p:spPr>
      </p:sp>
      <p:sp>
        <p:nvSpPr>
          <p:cNvPr id="10" name="TextBox 10"/>
          <p:cNvSpPr txBox="1"/>
          <p:nvPr/>
        </p:nvSpPr>
        <p:spPr>
          <a:xfrm>
            <a:off x="7255640" y="5459297"/>
            <a:ext cx="4630727" cy="577216"/>
          </a:xfrm>
          <a:prstGeom prst="rect">
            <a:avLst/>
          </a:prstGeom>
        </p:spPr>
        <p:txBody>
          <a:bodyPr lIns="0" tIns="0" rIns="0" bIns="0" rtlCol="0" anchor="t">
            <a:spAutoFit/>
          </a:bodyPr>
          <a:lstStyle/>
          <a:p>
            <a:pPr algn="ctr">
              <a:lnSpc>
                <a:spcPts val="4829"/>
              </a:lnSpc>
            </a:pPr>
            <a:r>
              <a:rPr lang="en-US" sz="2999">
                <a:solidFill>
                  <a:srgbClr val="FFFFFF"/>
                </a:solidFill>
                <a:latin typeface="Rubik"/>
              </a:rPr>
              <a:t>Month &amp; weekly reports</a:t>
            </a:r>
          </a:p>
        </p:txBody>
      </p:sp>
      <p:sp>
        <p:nvSpPr>
          <p:cNvPr id="11" name="AutoShape 11"/>
          <p:cNvSpPr/>
          <p:nvPr/>
        </p:nvSpPr>
        <p:spPr>
          <a:xfrm>
            <a:off x="7664339" y="6407988"/>
            <a:ext cx="3813329" cy="0"/>
          </a:xfrm>
          <a:prstGeom prst="line">
            <a:avLst/>
          </a:prstGeom>
          <a:ln w="28575" cap="flat">
            <a:solidFill>
              <a:srgbClr val="D06FD8"/>
            </a:solidFill>
            <a:prstDash val="solid"/>
            <a:headEnd type="none" w="sm" len="sm"/>
            <a:tailEnd type="none" w="sm" len="sm"/>
          </a:ln>
        </p:spPr>
      </p:sp>
      <p:sp>
        <p:nvSpPr>
          <p:cNvPr id="12" name="TextBox 12"/>
          <p:cNvSpPr txBox="1"/>
          <p:nvPr/>
        </p:nvSpPr>
        <p:spPr>
          <a:xfrm>
            <a:off x="7664339" y="6683213"/>
            <a:ext cx="3813329" cy="577216"/>
          </a:xfrm>
          <a:prstGeom prst="rect">
            <a:avLst/>
          </a:prstGeom>
        </p:spPr>
        <p:txBody>
          <a:bodyPr lIns="0" tIns="0" rIns="0" bIns="0" rtlCol="0" anchor="t">
            <a:spAutoFit/>
          </a:bodyPr>
          <a:lstStyle/>
          <a:p>
            <a:pPr algn="ctr">
              <a:lnSpc>
                <a:spcPts val="4829"/>
              </a:lnSpc>
            </a:pPr>
            <a:r>
              <a:rPr lang="en-US" sz="2999">
                <a:solidFill>
                  <a:srgbClr val="FFFFFF"/>
                </a:solidFill>
                <a:latin typeface="Rubik"/>
              </a:rPr>
              <a:t>Virtual credit cards</a:t>
            </a:r>
          </a:p>
        </p:txBody>
      </p:sp>
      <p:sp>
        <p:nvSpPr>
          <p:cNvPr id="13" name="AutoShape 13"/>
          <p:cNvSpPr/>
          <p:nvPr/>
        </p:nvSpPr>
        <p:spPr>
          <a:xfrm>
            <a:off x="7664339" y="7631904"/>
            <a:ext cx="3813329" cy="0"/>
          </a:xfrm>
          <a:prstGeom prst="line">
            <a:avLst/>
          </a:prstGeom>
          <a:ln w="28575" cap="flat">
            <a:solidFill>
              <a:srgbClr val="D06FD8"/>
            </a:solidFill>
            <a:prstDash val="solid"/>
            <a:headEnd type="none" w="sm" len="sm"/>
            <a:tailEnd type="none" w="sm" len="sm"/>
          </a:ln>
        </p:spPr>
      </p:sp>
      <p:sp>
        <p:nvSpPr>
          <p:cNvPr id="14" name="TextBox 14"/>
          <p:cNvSpPr txBox="1"/>
          <p:nvPr/>
        </p:nvSpPr>
        <p:spPr>
          <a:xfrm>
            <a:off x="7664339" y="7907128"/>
            <a:ext cx="3813329" cy="577216"/>
          </a:xfrm>
          <a:prstGeom prst="rect">
            <a:avLst/>
          </a:prstGeom>
        </p:spPr>
        <p:txBody>
          <a:bodyPr lIns="0" tIns="0" rIns="0" bIns="0" rtlCol="0" anchor="t">
            <a:spAutoFit/>
          </a:bodyPr>
          <a:lstStyle/>
          <a:p>
            <a:pPr algn="ctr">
              <a:lnSpc>
                <a:spcPts val="4829"/>
              </a:lnSpc>
            </a:pPr>
            <a:r>
              <a:rPr lang="en-US" sz="2999">
                <a:solidFill>
                  <a:srgbClr val="FFFFFF"/>
                </a:solidFill>
                <a:latin typeface="Rubik"/>
              </a:rPr>
              <a:t>256-bit encryption</a:t>
            </a:r>
          </a:p>
        </p:txBody>
      </p:sp>
      <p:sp>
        <p:nvSpPr>
          <p:cNvPr id="15" name="TextBox 15"/>
          <p:cNvSpPr txBox="1"/>
          <p:nvPr/>
        </p:nvSpPr>
        <p:spPr>
          <a:xfrm>
            <a:off x="13270703" y="2876804"/>
            <a:ext cx="2986253" cy="1240703"/>
          </a:xfrm>
          <a:prstGeom prst="rect">
            <a:avLst/>
          </a:prstGeom>
        </p:spPr>
        <p:txBody>
          <a:bodyPr lIns="0" tIns="0" rIns="0" bIns="0" rtlCol="0" anchor="t">
            <a:spAutoFit/>
          </a:bodyPr>
          <a:lstStyle/>
          <a:p>
            <a:pPr algn="ctr">
              <a:lnSpc>
                <a:spcPts val="4977"/>
              </a:lnSpc>
            </a:pPr>
            <a:r>
              <a:rPr lang="en-US" sz="3555">
                <a:solidFill>
                  <a:srgbClr val="FFFFFF"/>
                </a:solidFill>
                <a:latin typeface="Neue Machina Ultra-Bold"/>
              </a:rPr>
              <a:t>Individual</a:t>
            </a:r>
          </a:p>
          <a:p>
            <a:pPr algn="ctr">
              <a:lnSpc>
                <a:spcPts val="4977"/>
              </a:lnSpc>
              <a:spcBef>
                <a:spcPct val="0"/>
              </a:spcBef>
            </a:pPr>
            <a:r>
              <a:rPr lang="en-US" sz="3555">
                <a:solidFill>
                  <a:srgbClr val="FFFFFF"/>
                </a:solidFill>
                <a:latin typeface="Neue Machina Ultra-Bold"/>
              </a:rPr>
              <a:t>Plan</a:t>
            </a:r>
          </a:p>
        </p:txBody>
      </p:sp>
      <p:sp>
        <p:nvSpPr>
          <p:cNvPr id="16" name="AutoShape 16"/>
          <p:cNvSpPr/>
          <p:nvPr/>
        </p:nvSpPr>
        <p:spPr>
          <a:xfrm>
            <a:off x="13270703" y="4648148"/>
            <a:ext cx="3012959" cy="0"/>
          </a:xfrm>
          <a:prstGeom prst="line">
            <a:avLst/>
          </a:prstGeom>
          <a:ln w="19050" cap="flat">
            <a:solidFill>
              <a:srgbClr val="594280"/>
            </a:solidFill>
            <a:prstDash val="solid"/>
            <a:headEnd type="none" w="sm" len="sm"/>
            <a:tailEnd type="none" w="sm" len="sm"/>
          </a:ln>
        </p:spPr>
      </p:sp>
      <p:sp>
        <p:nvSpPr>
          <p:cNvPr id="17" name="TextBox 17"/>
          <p:cNvSpPr txBox="1"/>
          <p:nvPr/>
        </p:nvSpPr>
        <p:spPr>
          <a:xfrm>
            <a:off x="13270703" y="4858667"/>
            <a:ext cx="3012959" cy="463005"/>
          </a:xfrm>
          <a:prstGeom prst="rect">
            <a:avLst/>
          </a:prstGeom>
        </p:spPr>
        <p:txBody>
          <a:bodyPr lIns="0" tIns="0" rIns="0" bIns="0" rtlCol="0" anchor="t">
            <a:spAutoFit/>
          </a:bodyPr>
          <a:lstStyle/>
          <a:p>
            <a:pPr algn="ctr">
              <a:lnSpc>
                <a:spcPts val="3816"/>
              </a:lnSpc>
            </a:pPr>
            <a:r>
              <a:rPr lang="en-US" sz="2370">
                <a:solidFill>
                  <a:srgbClr val="FFFFFF"/>
                </a:solidFill>
                <a:latin typeface="Rubik"/>
              </a:rPr>
              <a:t>$250 / Year</a:t>
            </a:r>
          </a:p>
        </p:txBody>
      </p:sp>
      <p:sp>
        <p:nvSpPr>
          <p:cNvPr id="18" name="AutoShape 18"/>
          <p:cNvSpPr/>
          <p:nvPr/>
        </p:nvSpPr>
        <p:spPr>
          <a:xfrm>
            <a:off x="13270703" y="5615179"/>
            <a:ext cx="3012959" cy="0"/>
          </a:xfrm>
          <a:prstGeom prst="line">
            <a:avLst/>
          </a:prstGeom>
          <a:ln w="19050" cap="flat">
            <a:solidFill>
              <a:srgbClr val="594280"/>
            </a:solidFill>
            <a:prstDash val="solid"/>
            <a:headEnd type="none" w="sm" len="sm"/>
            <a:tailEnd type="none" w="sm" len="sm"/>
          </a:ln>
        </p:spPr>
      </p:sp>
      <p:sp>
        <p:nvSpPr>
          <p:cNvPr id="19" name="TextBox 19"/>
          <p:cNvSpPr txBox="1"/>
          <p:nvPr/>
        </p:nvSpPr>
        <p:spPr>
          <a:xfrm>
            <a:off x="12947785" y="5825698"/>
            <a:ext cx="3658796" cy="463005"/>
          </a:xfrm>
          <a:prstGeom prst="rect">
            <a:avLst/>
          </a:prstGeom>
        </p:spPr>
        <p:txBody>
          <a:bodyPr lIns="0" tIns="0" rIns="0" bIns="0" rtlCol="0" anchor="t">
            <a:spAutoFit/>
          </a:bodyPr>
          <a:lstStyle/>
          <a:p>
            <a:pPr algn="ctr">
              <a:lnSpc>
                <a:spcPts val="3816"/>
              </a:lnSpc>
            </a:pPr>
            <a:r>
              <a:rPr lang="en-US" sz="2370">
                <a:solidFill>
                  <a:srgbClr val="FFFFFF"/>
                </a:solidFill>
                <a:latin typeface="Rubik"/>
              </a:rPr>
              <a:t>Month &amp; weekly reports</a:t>
            </a:r>
          </a:p>
        </p:txBody>
      </p:sp>
      <p:sp>
        <p:nvSpPr>
          <p:cNvPr id="20" name="AutoShape 20"/>
          <p:cNvSpPr/>
          <p:nvPr/>
        </p:nvSpPr>
        <p:spPr>
          <a:xfrm>
            <a:off x="13270703" y="6582210"/>
            <a:ext cx="3012959" cy="0"/>
          </a:xfrm>
          <a:prstGeom prst="line">
            <a:avLst/>
          </a:prstGeom>
          <a:ln w="19050" cap="flat">
            <a:solidFill>
              <a:srgbClr val="594280"/>
            </a:solidFill>
            <a:prstDash val="solid"/>
            <a:headEnd type="none" w="sm" len="sm"/>
            <a:tailEnd type="none" w="sm" len="sm"/>
          </a:ln>
        </p:spPr>
      </p:sp>
      <p:sp>
        <p:nvSpPr>
          <p:cNvPr id="21" name="TextBox 21"/>
          <p:cNvSpPr txBox="1"/>
          <p:nvPr/>
        </p:nvSpPr>
        <p:spPr>
          <a:xfrm>
            <a:off x="13270703" y="6792729"/>
            <a:ext cx="3012959" cy="463005"/>
          </a:xfrm>
          <a:prstGeom prst="rect">
            <a:avLst/>
          </a:prstGeom>
        </p:spPr>
        <p:txBody>
          <a:bodyPr lIns="0" tIns="0" rIns="0" bIns="0" rtlCol="0" anchor="t">
            <a:spAutoFit/>
          </a:bodyPr>
          <a:lstStyle/>
          <a:p>
            <a:pPr algn="ctr">
              <a:lnSpc>
                <a:spcPts val="3816"/>
              </a:lnSpc>
            </a:pPr>
            <a:r>
              <a:rPr lang="en-US" sz="2370">
                <a:solidFill>
                  <a:srgbClr val="FFFFFF"/>
                </a:solidFill>
                <a:latin typeface="Rubik"/>
              </a:rPr>
              <a:t>Virtual credit cards</a:t>
            </a:r>
          </a:p>
        </p:txBody>
      </p:sp>
      <p:sp>
        <p:nvSpPr>
          <p:cNvPr id="22" name="AutoShape 22"/>
          <p:cNvSpPr/>
          <p:nvPr/>
        </p:nvSpPr>
        <p:spPr>
          <a:xfrm>
            <a:off x="13270703" y="7549242"/>
            <a:ext cx="3012959" cy="0"/>
          </a:xfrm>
          <a:prstGeom prst="line">
            <a:avLst/>
          </a:prstGeom>
          <a:ln w="19050" cap="flat">
            <a:solidFill>
              <a:srgbClr val="594280"/>
            </a:solidFill>
            <a:prstDash val="solid"/>
            <a:headEnd type="none" w="sm" len="sm"/>
            <a:tailEnd type="none" w="sm" len="sm"/>
          </a:ln>
        </p:spPr>
      </p:sp>
      <p:sp>
        <p:nvSpPr>
          <p:cNvPr id="23" name="TextBox 23"/>
          <p:cNvSpPr txBox="1"/>
          <p:nvPr/>
        </p:nvSpPr>
        <p:spPr>
          <a:xfrm>
            <a:off x="13270703" y="7759760"/>
            <a:ext cx="3012959" cy="463005"/>
          </a:xfrm>
          <a:prstGeom prst="rect">
            <a:avLst/>
          </a:prstGeom>
        </p:spPr>
        <p:txBody>
          <a:bodyPr lIns="0" tIns="0" rIns="0" bIns="0" rtlCol="0" anchor="t">
            <a:spAutoFit/>
          </a:bodyPr>
          <a:lstStyle/>
          <a:p>
            <a:pPr algn="ctr">
              <a:lnSpc>
                <a:spcPts val="3816"/>
              </a:lnSpc>
            </a:pPr>
            <a:r>
              <a:rPr lang="en-US" sz="2370">
                <a:solidFill>
                  <a:srgbClr val="FFFFFF"/>
                </a:solidFill>
                <a:latin typeface="Rubik"/>
              </a:rPr>
              <a:t>256-bit encryption</a:t>
            </a:r>
          </a:p>
        </p:txBody>
      </p:sp>
      <p:sp>
        <p:nvSpPr>
          <p:cNvPr id="24" name="TextBox 24"/>
          <p:cNvSpPr txBox="1"/>
          <p:nvPr/>
        </p:nvSpPr>
        <p:spPr>
          <a:xfrm>
            <a:off x="1028700" y="8824849"/>
            <a:ext cx="5523253" cy="433451"/>
          </a:xfrm>
          <a:prstGeom prst="rect">
            <a:avLst/>
          </a:prstGeom>
        </p:spPr>
        <p:txBody>
          <a:bodyPr lIns="0" tIns="0" rIns="0" bIns="0" rtlCol="0" anchor="t">
            <a:spAutoFit/>
          </a:bodyPr>
          <a:lstStyle/>
          <a:p>
            <a:pPr marL="0" lvl="0" indent="0" algn="l">
              <a:lnSpc>
                <a:spcPts val="3651"/>
              </a:lnSpc>
              <a:spcBef>
                <a:spcPct val="0"/>
              </a:spcBef>
            </a:pPr>
            <a:r>
              <a:rPr lang="en-US" sz="2199" u="none">
                <a:solidFill>
                  <a:srgbClr val="FFFFFF"/>
                </a:solidFill>
                <a:latin typeface="Rubik Semi-Bold"/>
              </a:rPr>
              <a:t>www.reallygreatsite.com</a:t>
            </a:r>
          </a:p>
        </p:txBody>
      </p:sp>
      <p:sp>
        <p:nvSpPr>
          <p:cNvPr id="25" name="Freeform 25"/>
          <p:cNvSpPr/>
          <p:nvPr/>
        </p:nvSpPr>
        <p:spPr>
          <a:xfrm>
            <a:off x="12097458" y="-2925150"/>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3">
              <a:alphaModFix amt="65000"/>
            </a:blip>
            <a:stretch>
              <a:fillRect/>
            </a:stretch>
          </a:blipFill>
        </p:spPr>
      </p:sp>
      <p:sp>
        <p:nvSpPr>
          <p:cNvPr id="26" name="Freeform 26"/>
          <p:cNvSpPr/>
          <p:nvPr/>
        </p:nvSpPr>
        <p:spPr>
          <a:xfrm>
            <a:off x="-4167321" y="4482181"/>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3">
              <a:alphaModFix amt="65000"/>
            </a:blip>
            <a:stretch>
              <a:fillRect/>
            </a:stretch>
          </a:blipFill>
        </p:spPr>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1028700" y="4399300"/>
            <a:ext cx="4964234" cy="4859000"/>
          </a:xfrm>
          <a:custGeom>
            <a:avLst/>
            <a:gdLst/>
            <a:ahLst/>
            <a:cxnLst/>
            <a:rect l="l" t="t" r="r" b="b"/>
            <a:pathLst>
              <a:path w="4964234" h="4859000">
                <a:moveTo>
                  <a:pt x="0" y="0"/>
                </a:moveTo>
                <a:lnTo>
                  <a:pt x="4964234" y="0"/>
                </a:lnTo>
                <a:lnTo>
                  <a:pt x="4964234" y="4859000"/>
                </a:lnTo>
                <a:lnTo>
                  <a:pt x="0" y="4859000"/>
                </a:lnTo>
                <a:lnTo>
                  <a:pt x="0" y="0"/>
                </a:lnTo>
                <a:close/>
              </a:path>
            </a:pathLst>
          </a:custGeom>
          <a:blipFill>
            <a:blip r:embed="rId2">
              <a:alphaModFix amt="15000"/>
            </a:blip>
            <a:stretch>
              <a:fillRect l="-56446" t="-61263" r="-138926" b="-8104"/>
            </a:stretch>
          </a:blipFill>
        </p:spPr>
      </p:sp>
      <p:grpSp>
        <p:nvGrpSpPr>
          <p:cNvPr id="3" name="Group 3"/>
          <p:cNvGrpSpPr/>
          <p:nvPr/>
        </p:nvGrpSpPr>
        <p:grpSpPr>
          <a:xfrm>
            <a:off x="1620522" y="7910687"/>
            <a:ext cx="718819" cy="718816"/>
            <a:chOff x="0" y="0"/>
            <a:chExt cx="6350000" cy="6349975"/>
          </a:xfrm>
        </p:grpSpPr>
        <p:sp>
          <p:nvSpPr>
            <p:cNvPr id="4" name="Freeform 4"/>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3"/>
              <a:stretch>
                <a:fillRect l="-24999" r="-24999"/>
              </a:stretch>
            </a:blipFill>
          </p:spPr>
        </p:sp>
      </p:grpSp>
      <p:sp>
        <p:nvSpPr>
          <p:cNvPr id="5" name="Freeform 5"/>
          <p:cNvSpPr/>
          <p:nvPr/>
        </p:nvSpPr>
        <p:spPr>
          <a:xfrm>
            <a:off x="6661883" y="4399300"/>
            <a:ext cx="4964234" cy="4859000"/>
          </a:xfrm>
          <a:custGeom>
            <a:avLst/>
            <a:gdLst/>
            <a:ahLst/>
            <a:cxnLst/>
            <a:rect l="l" t="t" r="r" b="b"/>
            <a:pathLst>
              <a:path w="4964234" h="4859000">
                <a:moveTo>
                  <a:pt x="0" y="0"/>
                </a:moveTo>
                <a:lnTo>
                  <a:pt x="4964234" y="0"/>
                </a:lnTo>
                <a:lnTo>
                  <a:pt x="4964234" y="4859000"/>
                </a:lnTo>
                <a:lnTo>
                  <a:pt x="0" y="4859000"/>
                </a:lnTo>
                <a:lnTo>
                  <a:pt x="0" y="0"/>
                </a:lnTo>
                <a:close/>
              </a:path>
            </a:pathLst>
          </a:custGeom>
          <a:blipFill>
            <a:blip r:embed="rId2"/>
            <a:stretch>
              <a:fillRect l="-56446" t="-61263" r="-138926" b="-8104"/>
            </a:stretch>
          </a:blipFill>
        </p:spPr>
      </p:sp>
      <p:grpSp>
        <p:nvGrpSpPr>
          <p:cNvPr id="6" name="Group 6"/>
          <p:cNvGrpSpPr/>
          <p:nvPr/>
        </p:nvGrpSpPr>
        <p:grpSpPr>
          <a:xfrm>
            <a:off x="7253705" y="7910687"/>
            <a:ext cx="718819" cy="718816"/>
            <a:chOff x="0" y="0"/>
            <a:chExt cx="6350000" cy="6349975"/>
          </a:xfrm>
        </p:grpSpPr>
        <p:sp>
          <p:nvSpPr>
            <p:cNvPr id="7" name="Freeform 7"/>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4"/>
              <a:stretch>
                <a:fillRect l="-24999" r="-24999"/>
              </a:stretch>
            </a:blipFill>
          </p:spPr>
        </p:sp>
      </p:grpSp>
      <p:sp>
        <p:nvSpPr>
          <p:cNvPr id="8" name="Freeform 8"/>
          <p:cNvSpPr/>
          <p:nvPr/>
        </p:nvSpPr>
        <p:spPr>
          <a:xfrm>
            <a:off x="12295066" y="4399300"/>
            <a:ext cx="4964234" cy="4859000"/>
          </a:xfrm>
          <a:custGeom>
            <a:avLst/>
            <a:gdLst/>
            <a:ahLst/>
            <a:cxnLst/>
            <a:rect l="l" t="t" r="r" b="b"/>
            <a:pathLst>
              <a:path w="4964234" h="4859000">
                <a:moveTo>
                  <a:pt x="0" y="0"/>
                </a:moveTo>
                <a:lnTo>
                  <a:pt x="4964234" y="0"/>
                </a:lnTo>
                <a:lnTo>
                  <a:pt x="4964234" y="4859000"/>
                </a:lnTo>
                <a:lnTo>
                  <a:pt x="0" y="4859000"/>
                </a:lnTo>
                <a:lnTo>
                  <a:pt x="0" y="0"/>
                </a:lnTo>
                <a:close/>
              </a:path>
            </a:pathLst>
          </a:custGeom>
          <a:blipFill>
            <a:blip r:embed="rId2">
              <a:alphaModFix amt="15000"/>
            </a:blip>
            <a:stretch>
              <a:fillRect l="-56446" t="-61263" r="-138926" b="-8104"/>
            </a:stretch>
          </a:blipFill>
        </p:spPr>
      </p:sp>
      <p:grpSp>
        <p:nvGrpSpPr>
          <p:cNvPr id="9" name="Group 9"/>
          <p:cNvGrpSpPr/>
          <p:nvPr/>
        </p:nvGrpSpPr>
        <p:grpSpPr>
          <a:xfrm>
            <a:off x="12886888" y="7910687"/>
            <a:ext cx="718819" cy="718816"/>
            <a:chOff x="0" y="0"/>
            <a:chExt cx="6350000" cy="6349975"/>
          </a:xfrm>
        </p:grpSpPr>
        <p:sp>
          <p:nvSpPr>
            <p:cNvPr id="10" name="Freeform 10"/>
            <p:cNvSpPr/>
            <p:nvPr/>
          </p:nvSpPr>
          <p:spPr>
            <a:xfrm>
              <a:off x="0" y="0"/>
              <a:ext cx="6350000" cy="6349975"/>
            </a:xfrm>
            <a:custGeom>
              <a:avLst/>
              <a:gdLst/>
              <a:ahLst/>
              <a:cxnLst/>
              <a:rect l="l" t="t" r="r" b="b"/>
              <a:pathLst>
                <a:path w="6350000" h="6349975">
                  <a:moveTo>
                    <a:pt x="6350000" y="3175025"/>
                  </a:moveTo>
                  <a:cubicBezTo>
                    <a:pt x="6350000" y="4928451"/>
                    <a:pt x="4928476" y="6349975"/>
                    <a:pt x="3175000" y="6349975"/>
                  </a:cubicBezTo>
                  <a:cubicBezTo>
                    <a:pt x="1421498" y="6349975"/>
                    <a:pt x="0" y="4928451"/>
                    <a:pt x="0" y="3175025"/>
                  </a:cubicBezTo>
                  <a:cubicBezTo>
                    <a:pt x="0" y="1421511"/>
                    <a:pt x="1421498" y="0"/>
                    <a:pt x="3175000" y="0"/>
                  </a:cubicBezTo>
                  <a:cubicBezTo>
                    <a:pt x="4928502" y="0"/>
                    <a:pt x="6350000" y="1421511"/>
                    <a:pt x="6350000" y="3175025"/>
                  </a:cubicBezTo>
                  <a:close/>
                </a:path>
              </a:pathLst>
            </a:custGeom>
            <a:blipFill>
              <a:blip r:embed="rId5"/>
              <a:stretch>
                <a:fillRect l="-24999" r="-24999"/>
              </a:stretch>
            </a:blipFill>
          </p:spPr>
        </p:sp>
      </p:grpSp>
      <p:sp>
        <p:nvSpPr>
          <p:cNvPr id="11" name="Freeform 11"/>
          <p:cNvSpPr/>
          <p:nvPr/>
        </p:nvSpPr>
        <p:spPr>
          <a:xfrm>
            <a:off x="15468142" y="1028700"/>
            <a:ext cx="1791158" cy="1719512"/>
          </a:xfrm>
          <a:custGeom>
            <a:avLst/>
            <a:gdLst/>
            <a:ahLst/>
            <a:cxnLst/>
            <a:rect l="l" t="t" r="r" b="b"/>
            <a:pathLst>
              <a:path w="1791158" h="1719512">
                <a:moveTo>
                  <a:pt x="0" y="0"/>
                </a:moveTo>
                <a:lnTo>
                  <a:pt x="1791158" y="0"/>
                </a:lnTo>
                <a:lnTo>
                  <a:pt x="1791158" y="1719512"/>
                </a:lnTo>
                <a:lnTo>
                  <a:pt x="0" y="1719512"/>
                </a:lnTo>
                <a:lnTo>
                  <a:pt x="0" y="0"/>
                </a:lnTo>
                <a:close/>
              </a:path>
            </a:pathLst>
          </a:custGeom>
          <a:blipFill>
            <a:blip r:embed="rId6">
              <a:alphaModFix amt="9999"/>
              <a:extLst>
                <a:ext uri="{96DAC541-7B7A-43D3-8B79-37D633B846F1}">
                  <asvg:svgBlip xmlns:asvg="http://schemas.microsoft.com/office/drawing/2016/SVG/main" r:embed="rId7"/>
                </a:ext>
              </a:extLst>
            </a:blip>
            <a:stretch>
              <a:fillRect/>
            </a:stretch>
          </a:blipFill>
        </p:spPr>
      </p:sp>
      <p:sp>
        <p:nvSpPr>
          <p:cNvPr id="12" name="TextBox 12"/>
          <p:cNvSpPr txBox="1"/>
          <p:nvPr/>
        </p:nvSpPr>
        <p:spPr>
          <a:xfrm>
            <a:off x="1028700" y="885825"/>
            <a:ext cx="9514499" cy="2282825"/>
          </a:xfrm>
          <a:prstGeom prst="rect">
            <a:avLst/>
          </a:prstGeom>
        </p:spPr>
        <p:txBody>
          <a:bodyPr lIns="0" tIns="0" rIns="0" bIns="0" rtlCol="0" anchor="t">
            <a:spAutoFit/>
          </a:bodyPr>
          <a:lstStyle/>
          <a:p>
            <a:pPr>
              <a:lnSpc>
                <a:spcPts val="9100"/>
              </a:lnSpc>
              <a:spcBef>
                <a:spcPct val="0"/>
              </a:spcBef>
            </a:pPr>
            <a:r>
              <a:rPr lang="en-US" sz="6500">
                <a:solidFill>
                  <a:srgbClr val="FFFFFF"/>
                </a:solidFill>
                <a:latin typeface="Neue Machina Ultra-Bold"/>
              </a:rPr>
              <a:t>What People Saying Are About Us</a:t>
            </a:r>
          </a:p>
        </p:txBody>
      </p:sp>
      <p:sp>
        <p:nvSpPr>
          <p:cNvPr id="13" name="TextBox 13"/>
          <p:cNvSpPr txBox="1"/>
          <p:nvPr/>
        </p:nvSpPr>
        <p:spPr>
          <a:xfrm>
            <a:off x="1620522" y="4894747"/>
            <a:ext cx="3780590" cy="2487041"/>
          </a:xfrm>
          <a:prstGeom prst="rect">
            <a:avLst/>
          </a:prstGeom>
        </p:spPr>
        <p:txBody>
          <a:bodyPr lIns="0" tIns="0" rIns="0" bIns="0" rtlCol="0" anchor="t">
            <a:spAutoFit/>
          </a:bodyPr>
          <a:lstStyle/>
          <a:p>
            <a:pPr>
              <a:lnSpc>
                <a:spcPts val="3981"/>
              </a:lnSpc>
            </a:pPr>
            <a:r>
              <a:rPr lang="en-US" sz="2199">
                <a:solidFill>
                  <a:srgbClr val="FFFFFF"/>
                </a:solidFill>
                <a:latin typeface="Rubik Italics"/>
              </a:rPr>
              <a:t>"Why is bitcoin not being used as much in everyday transactions now that it can be mined with less than one tenth what today's cost"</a:t>
            </a:r>
          </a:p>
        </p:txBody>
      </p:sp>
      <p:sp>
        <p:nvSpPr>
          <p:cNvPr id="14" name="TextBox 14"/>
          <p:cNvSpPr txBox="1"/>
          <p:nvPr/>
        </p:nvSpPr>
        <p:spPr>
          <a:xfrm>
            <a:off x="2614763" y="7895173"/>
            <a:ext cx="1996426" cy="37274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Neue Machina Ultra-Bold"/>
              </a:rPr>
              <a:t>Aaron Loeb</a:t>
            </a:r>
          </a:p>
        </p:txBody>
      </p:sp>
      <p:sp>
        <p:nvSpPr>
          <p:cNvPr id="15" name="TextBox 15"/>
          <p:cNvSpPr txBox="1"/>
          <p:nvPr/>
        </p:nvSpPr>
        <p:spPr>
          <a:xfrm>
            <a:off x="2614763" y="8262494"/>
            <a:ext cx="1275378" cy="344424"/>
          </a:xfrm>
          <a:prstGeom prst="rect">
            <a:avLst/>
          </a:prstGeom>
        </p:spPr>
        <p:txBody>
          <a:bodyPr lIns="0" tIns="0" rIns="0" bIns="0" rtlCol="0" anchor="t">
            <a:spAutoFit/>
          </a:bodyPr>
          <a:lstStyle/>
          <a:p>
            <a:pPr>
              <a:lnSpc>
                <a:spcPts val="2898"/>
              </a:lnSpc>
            </a:pPr>
            <a:r>
              <a:rPr lang="en-US" sz="1800">
                <a:solidFill>
                  <a:srgbClr val="FFFFFF">
                    <a:alpha val="74902"/>
                  </a:srgbClr>
                </a:solidFill>
                <a:latin typeface="Rubik"/>
              </a:rPr>
              <a:t>Investor</a:t>
            </a:r>
          </a:p>
        </p:txBody>
      </p:sp>
      <p:sp>
        <p:nvSpPr>
          <p:cNvPr id="16" name="TextBox 16"/>
          <p:cNvSpPr txBox="1"/>
          <p:nvPr/>
        </p:nvSpPr>
        <p:spPr>
          <a:xfrm>
            <a:off x="7253705" y="4894747"/>
            <a:ext cx="3780590" cy="2487041"/>
          </a:xfrm>
          <a:prstGeom prst="rect">
            <a:avLst/>
          </a:prstGeom>
        </p:spPr>
        <p:txBody>
          <a:bodyPr lIns="0" tIns="0" rIns="0" bIns="0" rtlCol="0" anchor="t">
            <a:spAutoFit/>
          </a:bodyPr>
          <a:lstStyle/>
          <a:p>
            <a:pPr>
              <a:lnSpc>
                <a:spcPts val="3981"/>
              </a:lnSpc>
            </a:pPr>
            <a:r>
              <a:rPr lang="en-US" sz="2199">
                <a:solidFill>
                  <a:srgbClr val="FFFFFF"/>
                </a:solidFill>
                <a:latin typeface="Rubik Italics"/>
              </a:rPr>
              <a:t>"Why is bitcoin not being used as much in everyday transactions now that it can be mined with less than one tenth what today's cost"</a:t>
            </a:r>
          </a:p>
        </p:txBody>
      </p:sp>
      <p:sp>
        <p:nvSpPr>
          <p:cNvPr id="17" name="TextBox 17"/>
          <p:cNvSpPr txBox="1"/>
          <p:nvPr/>
        </p:nvSpPr>
        <p:spPr>
          <a:xfrm>
            <a:off x="8247946" y="7895173"/>
            <a:ext cx="1996426" cy="37274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Neue Machina Ultra-Bold"/>
              </a:rPr>
              <a:t>Drew Feig</a:t>
            </a:r>
          </a:p>
        </p:txBody>
      </p:sp>
      <p:sp>
        <p:nvSpPr>
          <p:cNvPr id="18" name="TextBox 18"/>
          <p:cNvSpPr txBox="1"/>
          <p:nvPr/>
        </p:nvSpPr>
        <p:spPr>
          <a:xfrm>
            <a:off x="8247946" y="8262494"/>
            <a:ext cx="1275378" cy="344424"/>
          </a:xfrm>
          <a:prstGeom prst="rect">
            <a:avLst/>
          </a:prstGeom>
        </p:spPr>
        <p:txBody>
          <a:bodyPr lIns="0" tIns="0" rIns="0" bIns="0" rtlCol="0" anchor="t">
            <a:spAutoFit/>
          </a:bodyPr>
          <a:lstStyle/>
          <a:p>
            <a:pPr>
              <a:lnSpc>
                <a:spcPts val="2898"/>
              </a:lnSpc>
            </a:pPr>
            <a:r>
              <a:rPr lang="en-US" sz="1800">
                <a:solidFill>
                  <a:srgbClr val="FFFFFF">
                    <a:alpha val="74902"/>
                  </a:srgbClr>
                </a:solidFill>
                <a:latin typeface="Rubik"/>
              </a:rPr>
              <a:t>Investor</a:t>
            </a:r>
          </a:p>
        </p:txBody>
      </p:sp>
      <p:sp>
        <p:nvSpPr>
          <p:cNvPr id="19" name="TextBox 19"/>
          <p:cNvSpPr txBox="1"/>
          <p:nvPr/>
        </p:nvSpPr>
        <p:spPr>
          <a:xfrm>
            <a:off x="12886888" y="4894747"/>
            <a:ext cx="3780590" cy="2487041"/>
          </a:xfrm>
          <a:prstGeom prst="rect">
            <a:avLst/>
          </a:prstGeom>
        </p:spPr>
        <p:txBody>
          <a:bodyPr lIns="0" tIns="0" rIns="0" bIns="0" rtlCol="0" anchor="t">
            <a:spAutoFit/>
          </a:bodyPr>
          <a:lstStyle/>
          <a:p>
            <a:pPr>
              <a:lnSpc>
                <a:spcPts val="3981"/>
              </a:lnSpc>
            </a:pPr>
            <a:r>
              <a:rPr lang="en-US" sz="2199">
                <a:solidFill>
                  <a:srgbClr val="FFFFFF"/>
                </a:solidFill>
                <a:latin typeface="Rubik Italics"/>
              </a:rPr>
              <a:t>"Why is bitcoin not being used as much in everyday transactions now that it can be mined with less than one tenth what today's cost"</a:t>
            </a:r>
          </a:p>
        </p:txBody>
      </p:sp>
      <p:sp>
        <p:nvSpPr>
          <p:cNvPr id="20" name="TextBox 20"/>
          <p:cNvSpPr txBox="1"/>
          <p:nvPr/>
        </p:nvSpPr>
        <p:spPr>
          <a:xfrm>
            <a:off x="13881129" y="7895173"/>
            <a:ext cx="1996426" cy="372745"/>
          </a:xfrm>
          <a:prstGeom prst="rect">
            <a:avLst/>
          </a:prstGeom>
        </p:spPr>
        <p:txBody>
          <a:bodyPr lIns="0" tIns="0" rIns="0" bIns="0" rtlCol="0" anchor="t">
            <a:spAutoFit/>
          </a:bodyPr>
          <a:lstStyle/>
          <a:p>
            <a:pPr>
              <a:lnSpc>
                <a:spcPts val="3079"/>
              </a:lnSpc>
              <a:spcBef>
                <a:spcPct val="0"/>
              </a:spcBef>
            </a:pPr>
            <a:r>
              <a:rPr lang="en-US" sz="2199">
                <a:solidFill>
                  <a:srgbClr val="FFFFFF"/>
                </a:solidFill>
                <a:latin typeface="Neue Machina Ultra-Bold"/>
              </a:rPr>
              <a:t>Teddy Yu</a:t>
            </a:r>
          </a:p>
        </p:txBody>
      </p:sp>
      <p:sp>
        <p:nvSpPr>
          <p:cNvPr id="21" name="TextBox 21"/>
          <p:cNvSpPr txBox="1"/>
          <p:nvPr/>
        </p:nvSpPr>
        <p:spPr>
          <a:xfrm>
            <a:off x="13881129" y="8262494"/>
            <a:ext cx="1275378" cy="344424"/>
          </a:xfrm>
          <a:prstGeom prst="rect">
            <a:avLst/>
          </a:prstGeom>
        </p:spPr>
        <p:txBody>
          <a:bodyPr lIns="0" tIns="0" rIns="0" bIns="0" rtlCol="0" anchor="t">
            <a:spAutoFit/>
          </a:bodyPr>
          <a:lstStyle/>
          <a:p>
            <a:pPr>
              <a:lnSpc>
                <a:spcPts val="2898"/>
              </a:lnSpc>
            </a:pPr>
            <a:r>
              <a:rPr lang="en-US" sz="1800">
                <a:solidFill>
                  <a:srgbClr val="FFFFFF">
                    <a:alpha val="74902"/>
                  </a:srgbClr>
                </a:solidFill>
                <a:latin typeface="Rubik"/>
              </a:rPr>
              <a:t>Investor</a:t>
            </a:r>
          </a:p>
        </p:txBody>
      </p:sp>
      <p:sp>
        <p:nvSpPr>
          <p:cNvPr id="22" name="Freeform 22"/>
          <p:cNvSpPr/>
          <p:nvPr/>
        </p:nvSpPr>
        <p:spPr>
          <a:xfrm>
            <a:off x="12097458" y="-2925150"/>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8">
              <a:alphaModFix amt="65000"/>
            </a:blip>
            <a:stretch>
              <a:fillRect/>
            </a:stretch>
          </a:blipFill>
        </p:spPr>
      </p:sp>
      <p:sp>
        <p:nvSpPr>
          <p:cNvPr id="23" name="Freeform 23"/>
          <p:cNvSpPr/>
          <p:nvPr/>
        </p:nvSpPr>
        <p:spPr>
          <a:xfrm>
            <a:off x="-3437612" y="4646519"/>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8">
              <a:alphaModFix amt="65000"/>
            </a:blip>
            <a:stretch>
              <a:fillRect/>
            </a:stretch>
          </a:blipFill>
        </p:spPr>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10002B"/>
        </a:solidFill>
        <a:effectLst/>
      </p:bgPr>
    </p:bg>
    <p:spTree>
      <p:nvGrpSpPr>
        <p:cNvPr id="1" name=""/>
        <p:cNvGrpSpPr/>
        <p:nvPr/>
      </p:nvGrpSpPr>
      <p:grpSpPr>
        <a:xfrm>
          <a:off x="0" y="0"/>
          <a:ext cx="0" cy="0"/>
          <a:chOff x="0" y="0"/>
          <a:chExt cx="0" cy="0"/>
        </a:xfrm>
      </p:grpSpPr>
      <p:sp>
        <p:nvSpPr>
          <p:cNvPr id="2" name="Freeform 2"/>
          <p:cNvSpPr/>
          <p:nvPr/>
        </p:nvSpPr>
        <p:spPr>
          <a:xfrm>
            <a:off x="12468211" y="-3127342"/>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sp>
        <p:nvSpPr>
          <p:cNvPr id="3" name="Freeform 3"/>
          <p:cNvSpPr/>
          <p:nvPr/>
        </p:nvSpPr>
        <p:spPr>
          <a:xfrm>
            <a:off x="-3399031" y="3880706"/>
            <a:ext cx="9223562" cy="9223562"/>
          </a:xfrm>
          <a:custGeom>
            <a:avLst/>
            <a:gdLst/>
            <a:ahLst/>
            <a:cxnLst/>
            <a:rect l="l" t="t" r="r" b="b"/>
            <a:pathLst>
              <a:path w="9223562" h="9223562">
                <a:moveTo>
                  <a:pt x="0" y="0"/>
                </a:moveTo>
                <a:lnTo>
                  <a:pt x="9223562" y="0"/>
                </a:lnTo>
                <a:lnTo>
                  <a:pt x="9223562" y="9223562"/>
                </a:lnTo>
                <a:lnTo>
                  <a:pt x="0" y="9223562"/>
                </a:lnTo>
                <a:lnTo>
                  <a:pt x="0" y="0"/>
                </a:lnTo>
                <a:close/>
              </a:path>
            </a:pathLst>
          </a:custGeom>
          <a:blipFill>
            <a:blip r:embed="rId2">
              <a:alphaModFix amt="65000"/>
            </a:blip>
            <a:stretch>
              <a:fillRect/>
            </a:stretch>
          </a:blipFill>
        </p:spPr>
      </p:sp>
      <p:sp>
        <p:nvSpPr>
          <p:cNvPr id="4" name="Freeform 4"/>
          <p:cNvSpPr/>
          <p:nvPr/>
        </p:nvSpPr>
        <p:spPr>
          <a:xfrm>
            <a:off x="2629835" y="4456164"/>
            <a:ext cx="1588819" cy="1555139"/>
          </a:xfrm>
          <a:custGeom>
            <a:avLst/>
            <a:gdLst/>
            <a:ahLst/>
            <a:cxnLst/>
            <a:rect l="l" t="t" r="r" b="b"/>
            <a:pathLst>
              <a:path w="1588819" h="1555139">
                <a:moveTo>
                  <a:pt x="0" y="0"/>
                </a:moveTo>
                <a:lnTo>
                  <a:pt x="1588819" y="0"/>
                </a:lnTo>
                <a:lnTo>
                  <a:pt x="1588819" y="1555139"/>
                </a:lnTo>
                <a:lnTo>
                  <a:pt x="0" y="1555139"/>
                </a:lnTo>
                <a:lnTo>
                  <a:pt x="0" y="0"/>
                </a:lnTo>
                <a:close/>
              </a:path>
            </a:pathLst>
          </a:custGeom>
          <a:blipFill>
            <a:blip r:embed="rId3"/>
            <a:stretch>
              <a:fillRect l="-56446" t="-61263" r="-138926" b="-8104"/>
            </a:stretch>
          </a:blipFill>
        </p:spPr>
      </p:sp>
      <p:sp>
        <p:nvSpPr>
          <p:cNvPr id="5" name="Freeform 5"/>
          <p:cNvSpPr/>
          <p:nvPr/>
        </p:nvSpPr>
        <p:spPr>
          <a:xfrm>
            <a:off x="3006958" y="5002661"/>
            <a:ext cx="834572" cy="462144"/>
          </a:xfrm>
          <a:custGeom>
            <a:avLst/>
            <a:gdLst/>
            <a:ahLst/>
            <a:cxnLst/>
            <a:rect l="l" t="t" r="r" b="b"/>
            <a:pathLst>
              <a:path w="834572" h="462144">
                <a:moveTo>
                  <a:pt x="0" y="0"/>
                </a:moveTo>
                <a:lnTo>
                  <a:pt x="834572" y="0"/>
                </a:lnTo>
                <a:lnTo>
                  <a:pt x="834572" y="462145"/>
                </a:lnTo>
                <a:lnTo>
                  <a:pt x="0" y="46214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6" name="Freeform 6"/>
          <p:cNvSpPr/>
          <p:nvPr/>
        </p:nvSpPr>
        <p:spPr>
          <a:xfrm>
            <a:off x="8349590" y="4456164"/>
            <a:ext cx="1588819" cy="1555139"/>
          </a:xfrm>
          <a:custGeom>
            <a:avLst/>
            <a:gdLst/>
            <a:ahLst/>
            <a:cxnLst/>
            <a:rect l="l" t="t" r="r" b="b"/>
            <a:pathLst>
              <a:path w="1588819" h="1555139">
                <a:moveTo>
                  <a:pt x="0" y="0"/>
                </a:moveTo>
                <a:lnTo>
                  <a:pt x="1588820" y="0"/>
                </a:lnTo>
                <a:lnTo>
                  <a:pt x="1588820" y="1555139"/>
                </a:lnTo>
                <a:lnTo>
                  <a:pt x="0" y="1555139"/>
                </a:lnTo>
                <a:lnTo>
                  <a:pt x="0" y="0"/>
                </a:lnTo>
                <a:close/>
              </a:path>
            </a:pathLst>
          </a:custGeom>
          <a:blipFill>
            <a:blip r:embed="rId3"/>
            <a:stretch>
              <a:fillRect l="-56446" t="-61263" r="-138926" b="-8104"/>
            </a:stretch>
          </a:blipFill>
        </p:spPr>
      </p:sp>
      <p:sp>
        <p:nvSpPr>
          <p:cNvPr id="7" name="Freeform 7"/>
          <p:cNvSpPr/>
          <p:nvPr/>
        </p:nvSpPr>
        <p:spPr>
          <a:xfrm>
            <a:off x="14069346" y="4456164"/>
            <a:ext cx="1588819" cy="1555139"/>
          </a:xfrm>
          <a:custGeom>
            <a:avLst/>
            <a:gdLst/>
            <a:ahLst/>
            <a:cxnLst/>
            <a:rect l="l" t="t" r="r" b="b"/>
            <a:pathLst>
              <a:path w="1588819" h="1555139">
                <a:moveTo>
                  <a:pt x="0" y="0"/>
                </a:moveTo>
                <a:lnTo>
                  <a:pt x="1588819" y="0"/>
                </a:lnTo>
                <a:lnTo>
                  <a:pt x="1588819" y="1555139"/>
                </a:lnTo>
                <a:lnTo>
                  <a:pt x="0" y="1555139"/>
                </a:lnTo>
                <a:lnTo>
                  <a:pt x="0" y="0"/>
                </a:lnTo>
                <a:close/>
              </a:path>
            </a:pathLst>
          </a:custGeom>
          <a:blipFill>
            <a:blip r:embed="rId3"/>
            <a:stretch>
              <a:fillRect l="-56446" t="-61263" r="-138926" b="-8104"/>
            </a:stretch>
          </a:blipFill>
        </p:spPr>
      </p:sp>
      <p:sp>
        <p:nvSpPr>
          <p:cNvPr id="8" name="Freeform 8"/>
          <p:cNvSpPr/>
          <p:nvPr/>
        </p:nvSpPr>
        <p:spPr>
          <a:xfrm>
            <a:off x="8834490" y="4922455"/>
            <a:ext cx="619020" cy="622558"/>
          </a:xfrm>
          <a:custGeom>
            <a:avLst/>
            <a:gdLst/>
            <a:ahLst/>
            <a:cxnLst/>
            <a:rect l="l" t="t" r="r" b="b"/>
            <a:pathLst>
              <a:path w="619020" h="622558">
                <a:moveTo>
                  <a:pt x="0" y="0"/>
                </a:moveTo>
                <a:lnTo>
                  <a:pt x="619020" y="0"/>
                </a:lnTo>
                <a:lnTo>
                  <a:pt x="619020" y="622557"/>
                </a:lnTo>
                <a:lnTo>
                  <a:pt x="0" y="62255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9"/>
          <p:cNvSpPr/>
          <p:nvPr/>
        </p:nvSpPr>
        <p:spPr>
          <a:xfrm>
            <a:off x="14654212" y="4919511"/>
            <a:ext cx="419086" cy="625502"/>
          </a:xfrm>
          <a:custGeom>
            <a:avLst/>
            <a:gdLst/>
            <a:ahLst/>
            <a:cxnLst/>
            <a:rect l="l" t="t" r="r" b="b"/>
            <a:pathLst>
              <a:path w="419086" h="625502">
                <a:moveTo>
                  <a:pt x="0" y="0"/>
                </a:moveTo>
                <a:lnTo>
                  <a:pt x="419087" y="0"/>
                </a:lnTo>
                <a:lnTo>
                  <a:pt x="419087" y="625501"/>
                </a:lnTo>
                <a:lnTo>
                  <a:pt x="0" y="625501"/>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0" name="Freeform 10"/>
          <p:cNvSpPr/>
          <p:nvPr/>
        </p:nvSpPr>
        <p:spPr>
          <a:xfrm>
            <a:off x="5819789" y="5143500"/>
            <a:ext cx="1098720" cy="582322"/>
          </a:xfrm>
          <a:custGeom>
            <a:avLst/>
            <a:gdLst/>
            <a:ahLst/>
            <a:cxnLst/>
            <a:rect l="l" t="t" r="r" b="b"/>
            <a:pathLst>
              <a:path w="1098720" h="582322">
                <a:moveTo>
                  <a:pt x="0" y="0"/>
                </a:moveTo>
                <a:lnTo>
                  <a:pt x="1098720" y="0"/>
                </a:lnTo>
                <a:lnTo>
                  <a:pt x="1098720" y="582322"/>
                </a:lnTo>
                <a:lnTo>
                  <a:pt x="0" y="582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1" name="TextBox 11"/>
          <p:cNvSpPr txBox="1"/>
          <p:nvPr/>
        </p:nvSpPr>
        <p:spPr>
          <a:xfrm>
            <a:off x="1028700" y="885825"/>
            <a:ext cx="6828909" cy="2282825"/>
          </a:xfrm>
          <a:prstGeom prst="rect">
            <a:avLst/>
          </a:prstGeom>
        </p:spPr>
        <p:txBody>
          <a:bodyPr lIns="0" tIns="0" rIns="0" bIns="0" rtlCol="0" anchor="t">
            <a:spAutoFit/>
          </a:bodyPr>
          <a:lstStyle/>
          <a:p>
            <a:pPr>
              <a:lnSpc>
                <a:spcPts val="9100"/>
              </a:lnSpc>
              <a:spcBef>
                <a:spcPct val="0"/>
              </a:spcBef>
            </a:pPr>
            <a:r>
              <a:rPr lang="en-US" sz="6500">
                <a:solidFill>
                  <a:srgbClr val="FFFFFF"/>
                </a:solidFill>
                <a:latin typeface="Neue Machina Ultra-Bold"/>
              </a:rPr>
              <a:t>How to Get The Card</a:t>
            </a:r>
          </a:p>
        </p:txBody>
      </p:sp>
      <p:sp>
        <p:nvSpPr>
          <p:cNvPr id="12" name="TextBox 12"/>
          <p:cNvSpPr txBox="1"/>
          <p:nvPr/>
        </p:nvSpPr>
        <p:spPr>
          <a:xfrm>
            <a:off x="9685551" y="1389189"/>
            <a:ext cx="7573749" cy="1323721"/>
          </a:xfrm>
          <a:prstGeom prst="rect">
            <a:avLst/>
          </a:prstGeom>
        </p:spPr>
        <p:txBody>
          <a:bodyPr lIns="0" tIns="0" rIns="0" bIns="0" rtlCol="0" anchor="t">
            <a:spAutoFit/>
          </a:bodyPr>
          <a:lstStyle/>
          <a:p>
            <a:pPr>
              <a:lnSpc>
                <a:spcPts val="3541"/>
              </a:lnSpc>
            </a:pPr>
            <a:r>
              <a:rPr lang="en-US" sz="2199">
                <a:solidFill>
                  <a:srgbClr val="FFFFFF"/>
                </a:solidFill>
                <a:latin typeface="Rubik"/>
              </a:rPr>
              <a:t>Why is bitcoin not being used as much in everyday transactions now that it can be mined with less than one tenth what today's cost</a:t>
            </a:r>
          </a:p>
        </p:txBody>
      </p:sp>
      <p:sp>
        <p:nvSpPr>
          <p:cNvPr id="13" name="TextBox 13"/>
          <p:cNvSpPr txBox="1"/>
          <p:nvPr/>
        </p:nvSpPr>
        <p:spPr>
          <a:xfrm>
            <a:off x="1785760" y="6675398"/>
            <a:ext cx="3276969" cy="10572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Neue Machina Ultra-Bold"/>
              </a:rPr>
              <a:t>Download The App</a:t>
            </a:r>
          </a:p>
        </p:txBody>
      </p:sp>
      <p:sp>
        <p:nvSpPr>
          <p:cNvPr id="14" name="TextBox 14"/>
          <p:cNvSpPr txBox="1"/>
          <p:nvPr/>
        </p:nvSpPr>
        <p:spPr>
          <a:xfrm>
            <a:off x="1028700" y="8006839"/>
            <a:ext cx="4791089" cy="876046"/>
          </a:xfrm>
          <a:prstGeom prst="rect">
            <a:avLst/>
          </a:prstGeom>
        </p:spPr>
        <p:txBody>
          <a:bodyPr lIns="0" tIns="0" rIns="0" bIns="0" rtlCol="0" anchor="t">
            <a:spAutoFit/>
          </a:bodyPr>
          <a:lstStyle/>
          <a:p>
            <a:pPr algn="ctr">
              <a:lnSpc>
                <a:spcPts val="3541"/>
              </a:lnSpc>
            </a:pPr>
            <a:r>
              <a:rPr lang="en-US" sz="2199">
                <a:solidFill>
                  <a:srgbClr val="FFFFFF">
                    <a:alpha val="80000"/>
                  </a:srgbClr>
                </a:solidFill>
                <a:latin typeface="Rubik"/>
              </a:rPr>
              <a:t>So in other words, it's not about investing money </a:t>
            </a:r>
          </a:p>
        </p:txBody>
      </p:sp>
      <p:sp>
        <p:nvSpPr>
          <p:cNvPr id="15" name="TextBox 15"/>
          <p:cNvSpPr txBox="1"/>
          <p:nvPr/>
        </p:nvSpPr>
        <p:spPr>
          <a:xfrm>
            <a:off x="7505515" y="6675398"/>
            <a:ext cx="3276969" cy="10572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Neue Machina Ultra-Bold"/>
              </a:rPr>
              <a:t>Submit The Form</a:t>
            </a:r>
          </a:p>
        </p:txBody>
      </p:sp>
      <p:sp>
        <p:nvSpPr>
          <p:cNvPr id="16" name="TextBox 16"/>
          <p:cNvSpPr txBox="1"/>
          <p:nvPr/>
        </p:nvSpPr>
        <p:spPr>
          <a:xfrm>
            <a:off x="6748456" y="8006839"/>
            <a:ext cx="4791089" cy="876046"/>
          </a:xfrm>
          <a:prstGeom prst="rect">
            <a:avLst/>
          </a:prstGeom>
        </p:spPr>
        <p:txBody>
          <a:bodyPr lIns="0" tIns="0" rIns="0" bIns="0" rtlCol="0" anchor="t">
            <a:spAutoFit/>
          </a:bodyPr>
          <a:lstStyle/>
          <a:p>
            <a:pPr algn="ctr">
              <a:lnSpc>
                <a:spcPts val="3541"/>
              </a:lnSpc>
            </a:pPr>
            <a:r>
              <a:rPr lang="en-US" sz="2199">
                <a:solidFill>
                  <a:srgbClr val="FFFFFF">
                    <a:alpha val="80000"/>
                  </a:srgbClr>
                </a:solidFill>
                <a:latin typeface="Rubik"/>
              </a:rPr>
              <a:t>So in other words, it's not about investing money </a:t>
            </a:r>
          </a:p>
        </p:txBody>
      </p:sp>
      <p:sp>
        <p:nvSpPr>
          <p:cNvPr id="17" name="TextBox 17"/>
          <p:cNvSpPr txBox="1"/>
          <p:nvPr/>
        </p:nvSpPr>
        <p:spPr>
          <a:xfrm>
            <a:off x="13225271" y="6675398"/>
            <a:ext cx="3276969" cy="1057275"/>
          </a:xfrm>
          <a:prstGeom prst="rect">
            <a:avLst/>
          </a:prstGeom>
        </p:spPr>
        <p:txBody>
          <a:bodyPr lIns="0" tIns="0" rIns="0" bIns="0" rtlCol="0" anchor="t">
            <a:spAutoFit/>
          </a:bodyPr>
          <a:lstStyle/>
          <a:p>
            <a:pPr algn="ctr">
              <a:lnSpc>
                <a:spcPts val="4200"/>
              </a:lnSpc>
              <a:spcBef>
                <a:spcPct val="0"/>
              </a:spcBef>
            </a:pPr>
            <a:r>
              <a:rPr lang="en-US" sz="3000">
                <a:solidFill>
                  <a:srgbClr val="FFFFFF"/>
                </a:solidFill>
                <a:latin typeface="Neue Machina Ultra-Bold"/>
              </a:rPr>
              <a:t>Wait Till Approved</a:t>
            </a:r>
          </a:p>
        </p:txBody>
      </p:sp>
      <p:sp>
        <p:nvSpPr>
          <p:cNvPr id="18" name="TextBox 18"/>
          <p:cNvSpPr txBox="1"/>
          <p:nvPr/>
        </p:nvSpPr>
        <p:spPr>
          <a:xfrm>
            <a:off x="12468211" y="8006839"/>
            <a:ext cx="4791089" cy="876046"/>
          </a:xfrm>
          <a:prstGeom prst="rect">
            <a:avLst/>
          </a:prstGeom>
        </p:spPr>
        <p:txBody>
          <a:bodyPr lIns="0" tIns="0" rIns="0" bIns="0" rtlCol="0" anchor="t">
            <a:spAutoFit/>
          </a:bodyPr>
          <a:lstStyle/>
          <a:p>
            <a:pPr algn="ctr">
              <a:lnSpc>
                <a:spcPts val="3541"/>
              </a:lnSpc>
            </a:pPr>
            <a:r>
              <a:rPr lang="en-US" sz="2199">
                <a:solidFill>
                  <a:srgbClr val="FFFFFF">
                    <a:alpha val="80000"/>
                  </a:srgbClr>
                </a:solidFill>
                <a:latin typeface="Rubik"/>
              </a:rPr>
              <a:t>So in other words, it's not about investing money </a:t>
            </a:r>
          </a:p>
        </p:txBody>
      </p:sp>
      <p:sp>
        <p:nvSpPr>
          <p:cNvPr id="19" name="Freeform 19"/>
          <p:cNvSpPr/>
          <p:nvPr/>
        </p:nvSpPr>
        <p:spPr>
          <a:xfrm>
            <a:off x="11539544" y="5143500"/>
            <a:ext cx="1098720" cy="582322"/>
          </a:xfrm>
          <a:custGeom>
            <a:avLst/>
            <a:gdLst/>
            <a:ahLst/>
            <a:cxnLst/>
            <a:rect l="l" t="t" r="r" b="b"/>
            <a:pathLst>
              <a:path w="1098720" h="582322">
                <a:moveTo>
                  <a:pt x="0" y="0"/>
                </a:moveTo>
                <a:lnTo>
                  <a:pt x="1098721" y="0"/>
                </a:lnTo>
                <a:lnTo>
                  <a:pt x="1098721" y="582322"/>
                </a:lnTo>
                <a:lnTo>
                  <a:pt x="0" y="582322"/>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TotalTime>
  <Words>3225</Words>
  <Application>Microsoft Macintosh PowerPoint</Application>
  <PresentationFormat>Custom</PresentationFormat>
  <Paragraphs>461</Paragraphs>
  <Slides>51</Slides>
  <Notes>0</Notes>
  <HiddenSlides>0</HiddenSlides>
  <MMClips>0</MMClips>
  <ScaleCrop>false</ScaleCrop>
  <HeadingPairs>
    <vt:vector size="6" baseType="variant">
      <vt:variant>
        <vt:lpstr>Fonts Used</vt:lpstr>
      </vt:variant>
      <vt:variant>
        <vt:i4>21</vt:i4>
      </vt:variant>
      <vt:variant>
        <vt:lpstr>Theme</vt:lpstr>
      </vt:variant>
      <vt:variant>
        <vt:i4>1</vt:i4>
      </vt:variant>
      <vt:variant>
        <vt:lpstr>Slide Titles</vt:lpstr>
      </vt:variant>
      <vt:variant>
        <vt:i4>51</vt:i4>
      </vt:variant>
    </vt:vector>
  </HeadingPairs>
  <TitlesOfParts>
    <vt:vector size="73" baseType="lpstr">
      <vt:lpstr>Telegraf Bold</vt:lpstr>
      <vt:lpstr>Poppins Semi-Bold</vt:lpstr>
      <vt:lpstr>Open Sans</vt:lpstr>
      <vt:lpstr>Poppins Medium</vt:lpstr>
      <vt:lpstr>Rubik Semi-Bold</vt:lpstr>
      <vt:lpstr>Arial</vt:lpstr>
      <vt:lpstr>Rubik Italics</vt:lpstr>
      <vt:lpstr>Poppins</vt:lpstr>
      <vt:lpstr>Montserrat Ultra-Bold</vt:lpstr>
      <vt:lpstr>Telegraf</vt:lpstr>
      <vt:lpstr>Open Sans Bold</vt:lpstr>
      <vt:lpstr>Helvetica World Bold</vt:lpstr>
      <vt:lpstr>Open Sauce</vt:lpstr>
      <vt:lpstr>Rubik</vt:lpstr>
      <vt:lpstr>Neue Machina Ultra-Bold</vt:lpstr>
      <vt:lpstr>Helvetica World</vt:lpstr>
      <vt:lpstr>Open Sans Extra Bold Bold</vt:lpstr>
      <vt:lpstr>Calibri</vt:lpstr>
      <vt:lpstr>Poppins Bold</vt:lpstr>
      <vt:lpstr>Poppins Ultra-Bold</vt:lpstr>
      <vt:lpstr>Montserrat Classic</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Purple and Blue Professional Gradient Blockchain Technology Presentation</dc:title>
  <cp:lastModifiedBy>Roshin pv</cp:lastModifiedBy>
  <cp:revision>2</cp:revision>
  <dcterms:created xsi:type="dcterms:W3CDTF">2006-08-16T00:00:00Z</dcterms:created>
  <dcterms:modified xsi:type="dcterms:W3CDTF">2024-02-24T15:08:33Z</dcterms:modified>
  <dc:identifier>DAF9tsBOqos</dc:identifier>
</cp:coreProperties>
</file>